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 id="2147483684" r:id="rId3"/>
    <p:sldMasterId id="2147483696" r:id="rId4"/>
    <p:sldMasterId id="2147483708" r:id="rId5"/>
  </p:sldMasterIdLst>
  <p:notesMasterIdLst>
    <p:notesMasterId r:id="rId38"/>
  </p:notesMasterIdLst>
  <p:handoutMasterIdLst>
    <p:handoutMasterId r:id="rId39"/>
  </p:handoutMasterIdLst>
  <p:sldIdLst>
    <p:sldId id="291" r:id="rId6"/>
    <p:sldId id="258" r:id="rId7"/>
    <p:sldId id="275" r:id="rId8"/>
    <p:sldId id="293" r:id="rId9"/>
    <p:sldId id="296" r:id="rId10"/>
    <p:sldId id="297" r:id="rId11"/>
    <p:sldId id="307" r:id="rId12"/>
    <p:sldId id="308" r:id="rId13"/>
    <p:sldId id="306" r:id="rId14"/>
    <p:sldId id="320" r:id="rId15"/>
    <p:sldId id="323" r:id="rId16"/>
    <p:sldId id="325" r:id="rId17"/>
    <p:sldId id="302" r:id="rId18"/>
    <p:sldId id="305" r:id="rId19"/>
    <p:sldId id="310" r:id="rId20"/>
    <p:sldId id="303" r:id="rId21"/>
    <p:sldId id="299" r:id="rId22"/>
    <p:sldId id="324" r:id="rId23"/>
    <p:sldId id="304" r:id="rId24"/>
    <p:sldId id="327" r:id="rId25"/>
    <p:sldId id="322" r:id="rId26"/>
    <p:sldId id="300" r:id="rId27"/>
    <p:sldId id="311" r:id="rId28"/>
    <p:sldId id="321" r:id="rId29"/>
    <p:sldId id="309" r:id="rId30"/>
    <p:sldId id="316" r:id="rId31"/>
    <p:sldId id="312" r:id="rId32"/>
    <p:sldId id="313" r:id="rId33"/>
    <p:sldId id="314" r:id="rId34"/>
    <p:sldId id="319" r:id="rId35"/>
    <p:sldId id="328" r:id="rId36"/>
    <p:sldId id="326" r:id="rId37"/>
  </p:sldIdLst>
  <p:sldSz cx="9144000" cy="6858000" type="screen4x3"/>
  <p:notesSz cx="6858000" cy="9144000"/>
  <p:defaultTextStyle>
    <a:defPPr>
      <a:defRPr lang="de-CH"/>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D181E"/>
    <a:srgbClr val="F0F5FD"/>
    <a:srgbClr val="E8F0F8"/>
    <a:srgbClr val="E6E6E6"/>
    <a:srgbClr val="DDDDDD"/>
    <a:srgbClr val="C0C0C0"/>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91972" autoAdjust="0"/>
  </p:normalViewPr>
  <p:slideViewPr>
    <p:cSldViewPr showGuides="1">
      <p:cViewPr varScale="1">
        <p:scale>
          <a:sx n="106" d="100"/>
          <a:sy n="106" d="100"/>
        </p:scale>
        <p:origin x="196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53" d="100"/>
          <a:sy n="53" d="100"/>
        </p:scale>
        <p:origin x="-2406"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F6EFE42-2E87-4957-9C71-BF9899EF2649}" type="slidenum">
              <a:rPr lang="en-GB"/>
              <a:pPr>
                <a:defRPr/>
              </a:pPr>
              <a:t>‹#›</a:t>
            </a:fld>
            <a:endParaRPr lang="en-GB"/>
          </a:p>
        </p:txBody>
      </p:sp>
    </p:spTree>
    <p:extLst>
      <p:ext uri="{BB962C8B-B14F-4D97-AF65-F5344CB8AC3E}">
        <p14:creationId xmlns:p14="http://schemas.microsoft.com/office/powerpoint/2010/main" val="33137684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de-CH"/>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de-CH"/>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Mastertextformat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de-CH"/>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C177444-1A77-4F09-8EB2-743D5FB188CB}" type="slidenum">
              <a:rPr lang="de-CH"/>
              <a:pPr>
                <a:defRPr/>
              </a:pPr>
              <a:t>‹#›</a:t>
            </a:fld>
            <a:endParaRPr lang="de-CH"/>
          </a:p>
        </p:txBody>
      </p:sp>
    </p:spTree>
    <p:extLst>
      <p:ext uri="{BB962C8B-B14F-4D97-AF65-F5344CB8AC3E}">
        <p14:creationId xmlns:p14="http://schemas.microsoft.com/office/powerpoint/2010/main" val="9088192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pPr>
              <a:defRPr/>
            </a:pPr>
            <a:fld id="{6C177444-1A77-4F09-8EB2-743D5FB188CB}" type="slidenum">
              <a:rPr lang="de-CH" smtClean="0"/>
              <a:pPr>
                <a:defRPr/>
              </a:pPr>
              <a:t>1</a:t>
            </a:fld>
            <a:endParaRPr lang="de-CH"/>
          </a:p>
        </p:txBody>
      </p:sp>
      <p:sp>
        <p:nvSpPr>
          <p:cNvPr id="5" name="Date Placeholder 4"/>
          <p:cNvSpPr>
            <a:spLocks noGrp="1"/>
          </p:cNvSpPr>
          <p:nvPr>
            <p:ph type="dt" idx="11"/>
          </p:nvPr>
        </p:nvSpPr>
        <p:spPr/>
        <p:txBody>
          <a:bodyPr/>
          <a:lstStyle/>
          <a:p>
            <a:pPr>
              <a:defRPr/>
            </a:pPr>
            <a:endParaRPr lang="de-CH"/>
          </a:p>
        </p:txBody>
      </p:sp>
    </p:spTree>
    <p:extLst>
      <p:ext uri="{BB962C8B-B14F-4D97-AF65-F5344CB8AC3E}">
        <p14:creationId xmlns:p14="http://schemas.microsoft.com/office/powerpoint/2010/main" val="722696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11</a:t>
            </a:fld>
            <a:endParaRPr lang="de-CH">
              <a:solidFill>
                <a:prstClr val="black"/>
              </a:solidFill>
            </a:endParaRPr>
          </a:p>
        </p:txBody>
      </p:sp>
    </p:spTree>
    <p:extLst>
      <p:ext uri="{BB962C8B-B14F-4D97-AF65-F5344CB8AC3E}">
        <p14:creationId xmlns:p14="http://schemas.microsoft.com/office/powerpoint/2010/main" val="3151311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12</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13</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14</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15</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16</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17</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18</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19</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20</a:t>
            </a:fld>
            <a:endParaRPr lang="de-CH">
              <a:solidFill>
                <a:prstClr val="black"/>
              </a:solidFill>
            </a:endParaRPr>
          </a:p>
        </p:txBody>
      </p:sp>
    </p:spTree>
    <p:extLst>
      <p:ext uri="{BB962C8B-B14F-4D97-AF65-F5344CB8AC3E}">
        <p14:creationId xmlns:p14="http://schemas.microsoft.com/office/powerpoint/2010/main" val="115365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pPr>
                <a:defRPr/>
              </a:pPr>
              <a:t>3</a:t>
            </a:fld>
            <a:endParaRPr lang="de-CH"/>
          </a:p>
        </p:txBody>
      </p:sp>
    </p:spTree>
    <p:extLst>
      <p:ext uri="{BB962C8B-B14F-4D97-AF65-F5344CB8AC3E}">
        <p14:creationId xmlns:p14="http://schemas.microsoft.com/office/powerpoint/2010/main" val="950126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21</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solidFill>
                <a:schemeClr val="accent2">
                  <a:lumMod val="60000"/>
                  <a:lumOff val="40000"/>
                </a:schemeClr>
              </a:solidFill>
            </a:endParaRPr>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22</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23</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24</a:t>
            </a:fld>
            <a:endParaRPr lang="de-CH">
              <a:solidFill>
                <a:prstClr val="black"/>
              </a:solidFill>
            </a:endParaRPr>
          </a:p>
        </p:txBody>
      </p:sp>
    </p:spTree>
    <p:extLst>
      <p:ext uri="{BB962C8B-B14F-4D97-AF65-F5344CB8AC3E}">
        <p14:creationId xmlns:p14="http://schemas.microsoft.com/office/powerpoint/2010/main" val="3151311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25</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26</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27</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28</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29</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30</a:t>
            </a:fld>
            <a:endParaRPr lang="de-CH">
              <a:solidFill>
                <a:prstClr val="black"/>
              </a:solidFill>
            </a:endParaRPr>
          </a:p>
        </p:txBody>
      </p:sp>
    </p:spTree>
    <p:extLst>
      <p:ext uri="{BB962C8B-B14F-4D97-AF65-F5344CB8AC3E}">
        <p14:creationId xmlns:p14="http://schemas.microsoft.com/office/powerpoint/2010/main" val="3151311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4</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31</a:t>
            </a:fld>
            <a:endParaRPr lang="de-CH">
              <a:solidFill>
                <a:prstClr val="black"/>
              </a:solidFill>
            </a:endParaRPr>
          </a:p>
        </p:txBody>
      </p:sp>
    </p:spTree>
    <p:extLst>
      <p:ext uri="{BB962C8B-B14F-4D97-AF65-F5344CB8AC3E}">
        <p14:creationId xmlns:p14="http://schemas.microsoft.com/office/powerpoint/2010/main" val="1252493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32</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5</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6</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7</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8</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9</a:t>
            </a:fld>
            <a:endParaRPr lang="de-CH">
              <a:solidFill>
                <a:prstClr val="black"/>
              </a:solidFill>
            </a:endParaRPr>
          </a:p>
        </p:txBody>
      </p:sp>
    </p:spTree>
    <p:extLst>
      <p:ext uri="{BB962C8B-B14F-4D97-AF65-F5344CB8AC3E}">
        <p14:creationId xmlns:p14="http://schemas.microsoft.com/office/powerpoint/2010/main" val="950126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Date Placeholder 3"/>
          <p:cNvSpPr>
            <a:spLocks noGrp="1"/>
          </p:cNvSpPr>
          <p:nvPr>
            <p:ph type="dt" idx="10"/>
          </p:nvPr>
        </p:nvSpPr>
        <p:spPr/>
        <p:txBody>
          <a:bodyPr/>
          <a:lstStyle/>
          <a:p>
            <a:pPr>
              <a:defRPr/>
            </a:pPr>
            <a:endParaRPr lang="de-CH">
              <a:solidFill>
                <a:prstClr val="black"/>
              </a:solidFill>
            </a:endParaRPr>
          </a:p>
        </p:txBody>
      </p:sp>
      <p:sp>
        <p:nvSpPr>
          <p:cNvPr id="5" name="Slide Number Placeholder 4"/>
          <p:cNvSpPr>
            <a:spLocks noGrp="1"/>
          </p:cNvSpPr>
          <p:nvPr>
            <p:ph type="sldNum" sz="quarter" idx="11"/>
          </p:nvPr>
        </p:nvSpPr>
        <p:spPr/>
        <p:txBody>
          <a:bodyPr/>
          <a:lstStyle/>
          <a:p>
            <a:pPr>
              <a:defRPr/>
            </a:pPr>
            <a:fld id="{6C177444-1A77-4F09-8EB2-743D5FB188CB}" type="slidenum">
              <a:rPr lang="de-CH" smtClean="0">
                <a:solidFill>
                  <a:prstClr val="black"/>
                </a:solidFill>
              </a:rPr>
              <a:pPr>
                <a:defRPr/>
              </a:pPr>
              <a:t>10</a:t>
            </a:fld>
            <a:endParaRPr lang="de-CH">
              <a:solidFill>
                <a:prstClr val="black"/>
              </a:solidFill>
            </a:endParaRPr>
          </a:p>
        </p:txBody>
      </p:sp>
    </p:spTree>
    <p:extLst>
      <p:ext uri="{BB962C8B-B14F-4D97-AF65-F5344CB8AC3E}">
        <p14:creationId xmlns:p14="http://schemas.microsoft.com/office/powerpoint/2010/main" val="315131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3313113" cy="120289"/>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smtClean="0">
                <a:latin typeface="Arial" charset="0"/>
              </a:rPr>
              <a:t>Ambassade de Suisse en …</a:t>
            </a:r>
            <a:endParaRPr lang="de-CH" sz="800" b="1" dirty="0">
              <a:latin typeface="Arial" charset="0"/>
            </a:endParaRPr>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US" smtClean="0"/>
              <a:t>Click to edit Master title style</a:t>
            </a:r>
            <a:endParaRPr lang="en-GB"/>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r>
              <a:rPr lang="en-US" smtClean="0"/>
              <a:t>Click to edit Master subtitle style</a:t>
            </a:r>
            <a:endParaRPr lang="en-GB"/>
          </a:p>
        </p:txBody>
      </p:sp>
    </p:spTree>
    <p:extLst>
      <p:ext uri="{BB962C8B-B14F-4D97-AF65-F5344CB8AC3E}">
        <p14:creationId xmlns:p14="http://schemas.microsoft.com/office/powerpoint/2010/main" val="243288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424306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1412875"/>
            <a:ext cx="1866900" cy="458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1285875" y="1412875"/>
            <a:ext cx="5453063" cy="458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387056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3313113" cy="120289"/>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smtClean="0">
                <a:solidFill>
                  <a:srgbClr val="000000"/>
                </a:solidFill>
                <a:latin typeface="Arial" charset="0"/>
              </a:rPr>
              <a:t>Ambassade de Suisse en …</a:t>
            </a:r>
            <a:endParaRPr lang="de-CH" sz="800" b="1" dirty="0">
              <a:solidFill>
                <a:srgbClr val="000000"/>
              </a:solidFill>
              <a:latin typeface="Arial" charset="0"/>
            </a:endParaRPr>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US" smtClean="0"/>
              <a:t>Click to edit Master title style</a:t>
            </a:r>
            <a:endParaRPr lang="en-GB"/>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r>
              <a:rPr lang="en-US" smtClean="0"/>
              <a:t>Click to edit Master subtitle style</a:t>
            </a:r>
            <a:endParaRPr lang="en-GB"/>
          </a:p>
        </p:txBody>
      </p:sp>
    </p:spTree>
    <p:extLst>
      <p:ext uri="{BB962C8B-B14F-4D97-AF65-F5344CB8AC3E}">
        <p14:creationId xmlns:p14="http://schemas.microsoft.com/office/powerpoint/2010/main" val="191524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41764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1117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1285875" y="2492375"/>
            <a:ext cx="365918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5097463" y="2492375"/>
            <a:ext cx="366077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857859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361179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4283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42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5368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9457683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20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09374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1412875"/>
            <a:ext cx="1866900" cy="458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1285875" y="1412875"/>
            <a:ext cx="5453063" cy="458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018227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3313113" cy="120289"/>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smtClean="0">
                <a:solidFill>
                  <a:srgbClr val="000000"/>
                </a:solidFill>
                <a:latin typeface="Arial" charset="0"/>
              </a:rPr>
              <a:t>Ambassade de Suisse en …</a:t>
            </a:r>
            <a:endParaRPr lang="de-CH" sz="800" b="1" dirty="0">
              <a:solidFill>
                <a:srgbClr val="000000"/>
              </a:solidFill>
              <a:latin typeface="Arial" charset="0"/>
            </a:endParaRPr>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US" smtClean="0"/>
              <a:t>Click to edit Master title style</a:t>
            </a:r>
            <a:endParaRPr lang="en-GB"/>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r>
              <a:rPr lang="en-US" smtClean="0"/>
              <a:t>Click to edit Master subtitle style</a:t>
            </a:r>
            <a:endParaRPr lang="en-GB"/>
          </a:p>
        </p:txBody>
      </p:sp>
    </p:spTree>
    <p:extLst>
      <p:ext uri="{BB962C8B-B14F-4D97-AF65-F5344CB8AC3E}">
        <p14:creationId xmlns:p14="http://schemas.microsoft.com/office/powerpoint/2010/main" val="1735332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922627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5774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1285875" y="2492375"/>
            <a:ext cx="365918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5097463" y="2492375"/>
            <a:ext cx="366077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835055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7016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1155505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1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28632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85245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9936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3277210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1412875"/>
            <a:ext cx="1866900" cy="458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1285875" y="1412875"/>
            <a:ext cx="5453063" cy="458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4225919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3313113" cy="120289"/>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smtClean="0">
                <a:solidFill>
                  <a:srgbClr val="000000"/>
                </a:solidFill>
                <a:latin typeface="Arial" charset="0"/>
              </a:rPr>
              <a:t>Ambassade de Suisse en …</a:t>
            </a:r>
            <a:endParaRPr lang="de-CH" sz="800" b="1" dirty="0">
              <a:solidFill>
                <a:srgbClr val="000000"/>
              </a:solidFill>
              <a:latin typeface="Arial" charset="0"/>
            </a:endParaRPr>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US" smtClean="0"/>
              <a:t>Click to edit Master title style</a:t>
            </a:r>
            <a:endParaRPr lang="en-GB"/>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r>
              <a:rPr lang="en-US" smtClean="0"/>
              <a:t>Click to edit Master subtitle style</a:t>
            </a:r>
            <a:endParaRPr lang="en-GB"/>
          </a:p>
        </p:txBody>
      </p:sp>
    </p:spTree>
    <p:extLst>
      <p:ext uri="{BB962C8B-B14F-4D97-AF65-F5344CB8AC3E}">
        <p14:creationId xmlns:p14="http://schemas.microsoft.com/office/powerpoint/2010/main" val="434211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986323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11439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1285875" y="2492375"/>
            <a:ext cx="365918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5097463" y="2492375"/>
            <a:ext cx="366077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885474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865535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246666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1285875" y="2492375"/>
            <a:ext cx="365918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5097463" y="2492375"/>
            <a:ext cx="366077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421534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299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409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4959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949649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1412875"/>
            <a:ext cx="1866900" cy="458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1285875" y="1412875"/>
            <a:ext cx="5453063" cy="458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2037406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4572000" y="387350"/>
            <a:ext cx="3313113" cy="120289"/>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smtClean="0">
                <a:solidFill>
                  <a:srgbClr val="000000"/>
                </a:solidFill>
                <a:latin typeface="Arial" charset="0"/>
              </a:rPr>
              <a:t>Ambassade de Suisse en …</a:t>
            </a:r>
            <a:endParaRPr lang="de-CH" sz="800" b="1" dirty="0">
              <a:solidFill>
                <a:srgbClr val="000000"/>
              </a:solidFill>
              <a:latin typeface="Arial" charset="0"/>
            </a:endParaRPr>
          </a:p>
        </p:txBody>
      </p:sp>
      <p:pic>
        <p:nvPicPr>
          <p:cNvPr id="5" name="Picture 37" descr="Logo_CMYK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1296988" y="2320925"/>
            <a:ext cx="7429500" cy="2773363"/>
          </a:xfrm>
        </p:spPr>
        <p:txBody>
          <a:bodyPr/>
          <a:lstStyle>
            <a:lvl1pPr>
              <a:defRPr sz="5200"/>
            </a:lvl1pPr>
          </a:lstStyle>
          <a:p>
            <a:r>
              <a:rPr lang="en-US" smtClean="0"/>
              <a:t>Click to edit Master title style</a:t>
            </a:r>
            <a:endParaRPr lang="en-GB"/>
          </a:p>
        </p:txBody>
      </p:sp>
      <p:sp>
        <p:nvSpPr>
          <p:cNvPr id="23555" name="Rectangle 3"/>
          <p:cNvSpPr>
            <a:spLocks noGrp="1" noChangeArrowheads="1"/>
          </p:cNvSpPr>
          <p:nvPr>
            <p:ph type="subTitle" idx="1"/>
          </p:nvPr>
        </p:nvSpPr>
        <p:spPr>
          <a:xfrm>
            <a:off x="1285875" y="5299075"/>
            <a:ext cx="7429500" cy="1055688"/>
          </a:xfrm>
        </p:spPr>
        <p:txBody>
          <a:bodyPr/>
          <a:lstStyle>
            <a:lvl1pPr marL="0" indent="0">
              <a:buFontTx/>
              <a:buNone/>
              <a:defRPr sz="3200"/>
            </a:lvl1pPr>
          </a:lstStyle>
          <a:p>
            <a:r>
              <a:rPr lang="en-US" smtClean="0"/>
              <a:t>Click to edit Master subtitle style</a:t>
            </a:r>
            <a:endParaRPr lang="en-GB"/>
          </a:p>
        </p:txBody>
      </p:sp>
    </p:spTree>
    <p:extLst>
      <p:ext uri="{BB962C8B-B14F-4D97-AF65-F5344CB8AC3E}">
        <p14:creationId xmlns:p14="http://schemas.microsoft.com/office/powerpoint/2010/main" val="16934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3617485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4193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1285875" y="2492375"/>
            <a:ext cx="3659188"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5097463" y="2492375"/>
            <a:ext cx="3660775" cy="350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618749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40803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1615787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4201979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734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00330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4509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357005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1412875"/>
            <a:ext cx="1866900" cy="458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1285875" y="1412875"/>
            <a:ext cx="5453063" cy="458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val="313825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Tree>
    <p:extLst>
      <p:ext uri="{BB962C8B-B14F-4D97-AF65-F5344CB8AC3E}">
        <p14:creationId xmlns:p14="http://schemas.microsoft.com/office/powerpoint/2010/main" val="376680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9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743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63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latin typeface="Arial" charset="0"/>
            </a:endParaRPr>
          </a:p>
        </p:txBody>
      </p:sp>
      <p:sp>
        <p:nvSpPr>
          <p:cNvPr id="1027" name="Rectangle 27"/>
          <p:cNvSpPr>
            <a:spLocks noGrp="1" noChangeArrowheads="1"/>
          </p:cNvSpPr>
          <p:nvPr>
            <p:ph type="title"/>
          </p:nvPr>
        </p:nvSpPr>
        <p:spPr bwMode="auto">
          <a:xfrm>
            <a:off x="1296988" y="1412875"/>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Der Titel kann einzeilig sein</a:t>
            </a:r>
          </a:p>
        </p:txBody>
      </p:sp>
      <p:sp>
        <p:nvSpPr>
          <p:cNvPr id="1028" name="Rectangle 28"/>
          <p:cNvSpPr>
            <a:spLocks noGrp="1" noChangeArrowheads="1"/>
          </p:cNvSpPr>
          <p:nvPr>
            <p:ph type="body" idx="1"/>
          </p:nvPr>
        </p:nvSpPr>
        <p:spPr bwMode="auto">
          <a:xfrm>
            <a:off x="1285875" y="2492375"/>
            <a:ext cx="74723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Um den Fliesstext übersichtlich zu halten, sollten Abschnitte</a:t>
            </a:r>
          </a:p>
          <a:p>
            <a:pPr lvl="0"/>
            <a:r>
              <a:rPr lang="en-GB" altLang="en-US" smtClean="0"/>
              <a:t>gemacht werden. Diese werden zur besseren Lesbarkeit</a:t>
            </a:r>
          </a:p>
          <a:p>
            <a:pPr lvl="0"/>
            <a:r>
              <a:rPr lang="en-GB" altLang="en-US" smtClean="0"/>
              <a:t>jeweils mit eine Blindzeile getrennt.</a:t>
            </a:r>
            <a:br>
              <a:rPr lang="en-GB" altLang="en-US" smtClean="0"/>
            </a:br>
            <a:endParaRPr lang="en-GB" altLang="en-US" smtClean="0"/>
          </a:p>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57"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173A1835-2A49-46D6-AE53-72D130BB1EBD}" type="slidenum">
              <a:rPr lang="de-CH" sz="900">
                <a:latin typeface="Arial" charset="0"/>
              </a:rPr>
              <a:pPr algn="r">
                <a:lnSpc>
                  <a:spcPct val="105000"/>
                </a:lnSpc>
                <a:spcBef>
                  <a:spcPct val="50000"/>
                </a:spcBef>
                <a:defRPr/>
              </a:pPr>
              <a:t>‹#›</a:t>
            </a:fld>
            <a:r>
              <a:rPr lang="de-CH" sz="900">
                <a:latin typeface="Arial" charset="0"/>
              </a:rPr>
              <a:t> </a:t>
            </a:r>
          </a:p>
        </p:txBody>
      </p:sp>
      <p:sp>
        <p:nvSpPr>
          <p:cNvPr id="1058" name="AutoShape 34"/>
          <p:cNvSpPr>
            <a:spLocks noChangeArrowheads="1"/>
          </p:cNvSpPr>
          <p:nvPr/>
        </p:nvSpPr>
        <p:spPr bwMode="auto">
          <a:xfrm>
            <a:off x="1225550" y="6143625"/>
            <a:ext cx="3557588" cy="404813"/>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defRPr/>
            </a:pPr>
            <a:r>
              <a:rPr lang="de-CH" sz="900" b="1">
                <a:latin typeface="Arial" charset="0"/>
              </a:rPr>
              <a:t>Name der Präsentation</a:t>
            </a:r>
            <a:r>
              <a:rPr lang="de-CH" sz="900">
                <a:latin typeface="Arial" charset="0"/>
              </a:rPr>
              <a:t> | Untertitel</a:t>
            </a:r>
            <a:br>
              <a:rPr lang="de-CH" sz="900">
                <a:latin typeface="Arial" charset="0"/>
              </a:rPr>
            </a:br>
            <a:r>
              <a:rPr lang="de-CH" sz="900">
                <a:latin typeface="Arial" charset="0"/>
              </a:rPr>
              <a:t>Absender</a:t>
            </a:r>
            <a:endParaRPr lang="de-CH" sz="900" b="1">
              <a:latin typeface="Arial" charset="0"/>
            </a:endParaRPr>
          </a:p>
        </p:txBody>
      </p:sp>
      <p:sp>
        <p:nvSpPr>
          <p:cNvPr id="1064"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p:spPr>
        <p:txBody>
          <a:bodyPr/>
          <a:lstStyle/>
          <a:p>
            <a:pPr>
              <a:defRPr/>
            </a:pPr>
            <a:endParaRPr lang="de-CH"/>
          </a:p>
        </p:txBody>
      </p:sp>
      <p:sp>
        <p:nvSpPr>
          <p:cNvPr id="1065" name="Text Box 41"/>
          <p:cNvSpPr txBox="1">
            <a:spLocks noChangeArrowheads="1"/>
          </p:cNvSpPr>
          <p:nvPr/>
        </p:nvSpPr>
        <p:spPr bwMode="auto">
          <a:xfrm>
            <a:off x="4572000" y="387350"/>
            <a:ext cx="4176713" cy="128588"/>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a:latin typeface="Arial" charset="0"/>
              </a:rPr>
              <a:t>Ambassade de </a:t>
            </a:r>
            <a:r>
              <a:rPr lang="de-CH" sz="800" b="1" dirty="0" smtClean="0">
                <a:latin typeface="Arial" charset="0"/>
              </a:rPr>
              <a:t>Suisse en …</a:t>
            </a:r>
            <a:endParaRPr lang="de-CH" sz="800" b="1" dirty="0">
              <a:latin typeface="Arial" charset="0"/>
            </a:endParaRPr>
          </a:p>
        </p:txBody>
      </p:sp>
      <p:pic>
        <p:nvPicPr>
          <p:cNvPr id="1033" name="Picture 42" descr="Logo_CMYK_p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solidFill>
                <a:srgbClr val="000000"/>
              </a:solidFill>
              <a:latin typeface="Arial" charset="0"/>
            </a:endParaRPr>
          </a:p>
        </p:txBody>
      </p:sp>
      <p:sp>
        <p:nvSpPr>
          <p:cNvPr id="1027" name="Rectangle 27"/>
          <p:cNvSpPr>
            <a:spLocks noGrp="1" noChangeArrowheads="1"/>
          </p:cNvSpPr>
          <p:nvPr>
            <p:ph type="title"/>
          </p:nvPr>
        </p:nvSpPr>
        <p:spPr bwMode="auto">
          <a:xfrm>
            <a:off x="1296988" y="1412875"/>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Der Titel kann einzeilig sein</a:t>
            </a:r>
          </a:p>
        </p:txBody>
      </p:sp>
      <p:sp>
        <p:nvSpPr>
          <p:cNvPr id="1028" name="Rectangle 28"/>
          <p:cNvSpPr>
            <a:spLocks noGrp="1" noChangeArrowheads="1"/>
          </p:cNvSpPr>
          <p:nvPr>
            <p:ph type="body" idx="1"/>
          </p:nvPr>
        </p:nvSpPr>
        <p:spPr bwMode="auto">
          <a:xfrm>
            <a:off x="1285875" y="2492375"/>
            <a:ext cx="74723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Um den Fliesstext übersichtlich zu halten, sollten Abschnitte</a:t>
            </a:r>
          </a:p>
          <a:p>
            <a:pPr lvl="0"/>
            <a:r>
              <a:rPr lang="en-GB" altLang="en-US" smtClean="0"/>
              <a:t>gemacht werden. Diese werden zur besseren Lesbarkeit</a:t>
            </a:r>
          </a:p>
          <a:p>
            <a:pPr lvl="0"/>
            <a:r>
              <a:rPr lang="en-GB" altLang="en-US" smtClean="0"/>
              <a:t>jeweils mit eine Blindzeile getrennt.</a:t>
            </a:r>
            <a:br>
              <a:rPr lang="en-GB" altLang="en-US" smtClean="0"/>
            </a:br>
            <a:endParaRPr lang="en-GB" altLang="en-US" smtClean="0"/>
          </a:p>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57"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173A1835-2A49-46D6-AE53-72D130BB1EBD}" type="slidenum">
              <a:rPr lang="de-CH" sz="900">
                <a:solidFill>
                  <a:srgbClr val="000000"/>
                </a:solidFill>
                <a:latin typeface="Arial" charset="0"/>
              </a:rPr>
              <a:pPr algn="r">
                <a:lnSpc>
                  <a:spcPct val="105000"/>
                </a:lnSpc>
                <a:spcBef>
                  <a:spcPct val="50000"/>
                </a:spcBef>
                <a:defRPr/>
              </a:pPr>
              <a:t>‹#›</a:t>
            </a:fld>
            <a:r>
              <a:rPr lang="de-CH" sz="900">
                <a:solidFill>
                  <a:srgbClr val="000000"/>
                </a:solidFill>
                <a:latin typeface="Arial" charset="0"/>
              </a:rPr>
              <a:t> </a:t>
            </a:r>
          </a:p>
        </p:txBody>
      </p:sp>
      <p:sp>
        <p:nvSpPr>
          <p:cNvPr id="1058" name="AutoShape 34"/>
          <p:cNvSpPr>
            <a:spLocks noChangeArrowheads="1"/>
          </p:cNvSpPr>
          <p:nvPr/>
        </p:nvSpPr>
        <p:spPr bwMode="auto">
          <a:xfrm>
            <a:off x="1225550" y="6143625"/>
            <a:ext cx="3557588" cy="404813"/>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defRPr/>
            </a:pPr>
            <a:r>
              <a:rPr lang="de-CH" sz="900" b="1">
                <a:solidFill>
                  <a:srgbClr val="000000"/>
                </a:solidFill>
                <a:latin typeface="Arial" charset="0"/>
              </a:rPr>
              <a:t>Name der Präsentation</a:t>
            </a:r>
            <a:r>
              <a:rPr lang="de-CH" sz="900">
                <a:solidFill>
                  <a:srgbClr val="000000"/>
                </a:solidFill>
                <a:latin typeface="Arial" charset="0"/>
              </a:rPr>
              <a:t> | Untertitel</a:t>
            </a:r>
            <a:br>
              <a:rPr lang="de-CH" sz="900">
                <a:solidFill>
                  <a:srgbClr val="000000"/>
                </a:solidFill>
                <a:latin typeface="Arial" charset="0"/>
              </a:rPr>
            </a:br>
            <a:r>
              <a:rPr lang="de-CH" sz="900">
                <a:solidFill>
                  <a:srgbClr val="000000"/>
                </a:solidFill>
                <a:latin typeface="Arial" charset="0"/>
              </a:rPr>
              <a:t>Absender</a:t>
            </a:r>
            <a:endParaRPr lang="de-CH" sz="900" b="1">
              <a:solidFill>
                <a:srgbClr val="000000"/>
              </a:solidFill>
              <a:latin typeface="Arial" charset="0"/>
            </a:endParaRPr>
          </a:p>
        </p:txBody>
      </p:sp>
      <p:sp>
        <p:nvSpPr>
          <p:cNvPr id="1064"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p:spPr>
        <p:txBody>
          <a:bodyPr/>
          <a:lstStyle/>
          <a:p>
            <a:pPr>
              <a:defRPr/>
            </a:pPr>
            <a:endParaRPr lang="de-CH">
              <a:solidFill>
                <a:srgbClr val="000000"/>
              </a:solidFill>
            </a:endParaRPr>
          </a:p>
        </p:txBody>
      </p:sp>
      <p:sp>
        <p:nvSpPr>
          <p:cNvPr id="1065" name="Text Box 41"/>
          <p:cNvSpPr txBox="1">
            <a:spLocks noChangeArrowheads="1"/>
          </p:cNvSpPr>
          <p:nvPr/>
        </p:nvSpPr>
        <p:spPr bwMode="auto">
          <a:xfrm>
            <a:off x="4572000" y="387350"/>
            <a:ext cx="4176713" cy="128588"/>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a:solidFill>
                  <a:srgbClr val="000000"/>
                </a:solidFill>
                <a:latin typeface="Arial" charset="0"/>
              </a:rPr>
              <a:t>Ambassade de </a:t>
            </a:r>
            <a:r>
              <a:rPr lang="de-CH" sz="800" b="1" dirty="0" smtClean="0">
                <a:solidFill>
                  <a:srgbClr val="000000"/>
                </a:solidFill>
                <a:latin typeface="Arial" charset="0"/>
              </a:rPr>
              <a:t>Suisse en …</a:t>
            </a:r>
            <a:endParaRPr lang="de-CH" sz="800" b="1" dirty="0">
              <a:solidFill>
                <a:srgbClr val="000000"/>
              </a:solidFill>
              <a:latin typeface="Arial" charset="0"/>
            </a:endParaRPr>
          </a:p>
        </p:txBody>
      </p:sp>
      <p:pic>
        <p:nvPicPr>
          <p:cNvPr id="1033" name="Picture 42" descr="Logo_CMYK_p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677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solidFill>
                <a:srgbClr val="000000"/>
              </a:solidFill>
              <a:latin typeface="Arial" charset="0"/>
            </a:endParaRPr>
          </a:p>
        </p:txBody>
      </p:sp>
      <p:sp>
        <p:nvSpPr>
          <p:cNvPr id="1027" name="Rectangle 27"/>
          <p:cNvSpPr>
            <a:spLocks noGrp="1" noChangeArrowheads="1"/>
          </p:cNvSpPr>
          <p:nvPr>
            <p:ph type="title"/>
          </p:nvPr>
        </p:nvSpPr>
        <p:spPr bwMode="auto">
          <a:xfrm>
            <a:off x="1296988" y="1412875"/>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Der Titel kann einzeilig sein</a:t>
            </a:r>
          </a:p>
        </p:txBody>
      </p:sp>
      <p:sp>
        <p:nvSpPr>
          <p:cNvPr id="1028" name="Rectangle 28"/>
          <p:cNvSpPr>
            <a:spLocks noGrp="1" noChangeArrowheads="1"/>
          </p:cNvSpPr>
          <p:nvPr>
            <p:ph type="body" idx="1"/>
          </p:nvPr>
        </p:nvSpPr>
        <p:spPr bwMode="auto">
          <a:xfrm>
            <a:off x="1285875" y="2492375"/>
            <a:ext cx="74723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Um den Fliesstext übersichtlich zu halten, sollten Abschnitte</a:t>
            </a:r>
          </a:p>
          <a:p>
            <a:pPr lvl="0"/>
            <a:r>
              <a:rPr lang="en-GB" altLang="en-US" smtClean="0"/>
              <a:t>gemacht werden. Diese werden zur besseren Lesbarkeit</a:t>
            </a:r>
          </a:p>
          <a:p>
            <a:pPr lvl="0"/>
            <a:r>
              <a:rPr lang="en-GB" altLang="en-US" smtClean="0"/>
              <a:t>jeweils mit eine Blindzeile getrennt.</a:t>
            </a:r>
            <a:br>
              <a:rPr lang="en-GB" altLang="en-US" smtClean="0"/>
            </a:br>
            <a:endParaRPr lang="en-GB" altLang="en-US" smtClean="0"/>
          </a:p>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57"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173A1835-2A49-46D6-AE53-72D130BB1EBD}" type="slidenum">
              <a:rPr lang="de-CH" sz="900">
                <a:solidFill>
                  <a:srgbClr val="000000"/>
                </a:solidFill>
                <a:latin typeface="Arial" charset="0"/>
              </a:rPr>
              <a:pPr algn="r">
                <a:lnSpc>
                  <a:spcPct val="105000"/>
                </a:lnSpc>
                <a:spcBef>
                  <a:spcPct val="50000"/>
                </a:spcBef>
                <a:defRPr/>
              </a:pPr>
              <a:t>‹#›</a:t>
            </a:fld>
            <a:r>
              <a:rPr lang="de-CH" sz="900">
                <a:solidFill>
                  <a:srgbClr val="000000"/>
                </a:solidFill>
                <a:latin typeface="Arial" charset="0"/>
              </a:rPr>
              <a:t> </a:t>
            </a:r>
          </a:p>
        </p:txBody>
      </p:sp>
      <p:sp>
        <p:nvSpPr>
          <p:cNvPr id="1058" name="AutoShape 34"/>
          <p:cNvSpPr>
            <a:spLocks noChangeArrowheads="1"/>
          </p:cNvSpPr>
          <p:nvPr/>
        </p:nvSpPr>
        <p:spPr bwMode="auto">
          <a:xfrm>
            <a:off x="1225550" y="6143625"/>
            <a:ext cx="3557588" cy="404813"/>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defRPr/>
            </a:pPr>
            <a:r>
              <a:rPr lang="de-CH" sz="900" b="1">
                <a:solidFill>
                  <a:srgbClr val="000000"/>
                </a:solidFill>
                <a:latin typeface="Arial" charset="0"/>
              </a:rPr>
              <a:t>Name der Präsentation</a:t>
            </a:r>
            <a:r>
              <a:rPr lang="de-CH" sz="900">
                <a:solidFill>
                  <a:srgbClr val="000000"/>
                </a:solidFill>
                <a:latin typeface="Arial" charset="0"/>
              </a:rPr>
              <a:t> | Untertitel</a:t>
            </a:r>
            <a:br>
              <a:rPr lang="de-CH" sz="900">
                <a:solidFill>
                  <a:srgbClr val="000000"/>
                </a:solidFill>
                <a:latin typeface="Arial" charset="0"/>
              </a:rPr>
            </a:br>
            <a:r>
              <a:rPr lang="de-CH" sz="900">
                <a:solidFill>
                  <a:srgbClr val="000000"/>
                </a:solidFill>
                <a:latin typeface="Arial" charset="0"/>
              </a:rPr>
              <a:t>Absender</a:t>
            </a:r>
            <a:endParaRPr lang="de-CH" sz="900" b="1">
              <a:solidFill>
                <a:srgbClr val="000000"/>
              </a:solidFill>
              <a:latin typeface="Arial" charset="0"/>
            </a:endParaRPr>
          </a:p>
        </p:txBody>
      </p:sp>
      <p:sp>
        <p:nvSpPr>
          <p:cNvPr id="1064"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p:spPr>
        <p:txBody>
          <a:bodyPr/>
          <a:lstStyle/>
          <a:p>
            <a:pPr>
              <a:defRPr/>
            </a:pPr>
            <a:endParaRPr lang="de-CH">
              <a:solidFill>
                <a:srgbClr val="000000"/>
              </a:solidFill>
            </a:endParaRPr>
          </a:p>
        </p:txBody>
      </p:sp>
      <p:sp>
        <p:nvSpPr>
          <p:cNvPr id="1065" name="Text Box 41"/>
          <p:cNvSpPr txBox="1">
            <a:spLocks noChangeArrowheads="1"/>
          </p:cNvSpPr>
          <p:nvPr/>
        </p:nvSpPr>
        <p:spPr bwMode="auto">
          <a:xfrm>
            <a:off x="4572000" y="387350"/>
            <a:ext cx="4176713" cy="128588"/>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a:solidFill>
                  <a:srgbClr val="000000"/>
                </a:solidFill>
                <a:latin typeface="Arial" charset="0"/>
              </a:rPr>
              <a:t>Ambassade de </a:t>
            </a:r>
            <a:r>
              <a:rPr lang="de-CH" sz="800" b="1" dirty="0" smtClean="0">
                <a:solidFill>
                  <a:srgbClr val="000000"/>
                </a:solidFill>
                <a:latin typeface="Arial" charset="0"/>
              </a:rPr>
              <a:t>Suisse en …</a:t>
            </a:r>
            <a:endParaRPr lang="de-CH" sz="800" b="1" dirty="0">
              <a:solidFill>
                <a:srgbClr val="000000"/>
              </a:solidFill>
              <a:latin typeface="Arial" charset="0"/>
            </a:endParaRPr>
          </a:p>
        </p:txBody>
      </p:sp>
      <p:pic>
        <p:nvPicPr>
          <p:cNvPr id="1033" name="Picture 42" descr="Logo_CMYK_p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490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solidFill>
                <a:srgbClr val="000000"/>
              </a:solidFill>
              <a:latin typeface="Arial" charset="0"/>
            </a:endParaRPr>
          </a:p>
        </p:txBody>
      </p:sp>
      <p:sp>
        <p:nvSpPr>
          <p:cNvPr id="1027" name="Rectangle 27"/>
          <p:cNvSpPr>
            <a:spLocks noGrp="1" noChangeArrowheads="1"/>
          </p:cNvSpPr>
          <p:nvPr>
            <p:ph type="title"/>
          </p:nvPr>
        </p:nvSpPr>
        <p:spPr bwMode="auto">
          <a:xfrm>
            <a:off x="1296988" y="1412875"/>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Der Titel kann einzeilig sein</a:t>
            </a:r>
          </a:p>
        </p:txBody>
      </p:sp>
      <p:sp>
        <p:nvSpPr>
          <p:cNvPr id="1028" name="Rectangle 28"/>
          <p:cNvSpPr>
            <a:spLocks noGrp="1" noChangeArrowheads="1"/>
          </p:cNvSpPr>
          <p:nvPr>
            <p:ph type="body" idx="1"/>
          </p:nvPr>
        </p:nvSpPr>
        <p:spPr bwMode="auto">
          <a:xfrm>
            <a:off x="1285875" y="2492375"/>
            <a:ext cx="74723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Um den Fliesstext übersichtlich zu halten, sollten Abschnitte</a:t>
            </a:r>
          </a:p>
          <a:p>
            <a:pPr lvl="0"/>
            <a:r>
              <a:rPr lang="en-GB" altLang="en-US" smtClean="0"/>
              <a:t>gemacht werden. Diese werden zur besseren Lesbarkeit</a:t>
            </a:r>
          </a:p>
          <a:p>
            <a:pPr lvl="0"/>
            <a:r>
              <a:rPr lang="en-GB" altLang="en-US" smtClean="0"/>
              <a:t>jeweils mit eine Blindzeile getrennt.</a:t>
            </a:r>
            <a:br>
              <a:rPr lang="en-GB" altLang="en-US" smtClean="0"/>
            </a:br>
            <a:endParaRPr lang="en-GB" altLang="en-US" smtClean="0"/>
          </a:p>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57"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173A1835-2A49-46D6-AE53-72D130BB1EBD}" type="slidenum">
              <a:rPr lang="de-CH" sz="900">
                <a:solidFill>
                  <a:srgbClr val="000000"/>
                </a:solidFill>
                <a:latin typeface="Arial" charset="0"/>
              </a:rPr>
              <a:pPr algn="r">
                <a:lnSpc>
                  <a:spcPct val="105000"/>
                </a:lnSpc>
                <a:spcBef>
                  <a:spcPct val="50000"/>
                </a:spcBef>
                <a:defRPr/>
              </a:pPr>
              <a:t>‹#›</a:t>
            </a:fld>
            <a:r>
              <a:rPr lang="de-CH" sz="900">
                <a:solidFill>
                  <a:srgbClr val="000000"/>
                </a:solidFill>
                <a:latin typeface="Arial" charset="0"/>
              </a:rPr>
              <a:t> </a:t>
            </a:r>
          </a:p>
        </p:txBody>
      </p:sp>
      <p:sp>
        <p:nvSpPr>
          <p:cNvPr id="1058" name="AutoShape 34"/>
          <p:cNvSpPr>
            <a:spLocks noChangeArrowheads="1"/>
          </p:cNvSpPr>
          <p:nvPr/>
        </p:nvSpPr>
        <p:spPr bwMode="auto">
          <a:xfrm>
            <a:off x="1225550" y="6143625"/>
            <a:ext cx="3557588" cy="404813"/>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defRPr/>
            </a:pPr>
            <a:r>
              <a:rPr lang="de-CH" sz="900" b="1">
                <a:solidFill>
                  <a:srgbClr val="000000"/>
                </a:solidFill>
                <a:latin typeface="Arial" charset="0"/>
              </a:rPr>
              <a:t>Name der Präsentation</a:t>
            </a:r>
            <a:r>
              <a:rPr lang="de-CH" sz="900">
                <a:solidFill>
                  <a:srgbClr val="000000"/>
                </a:solidFill>
                <a:latin typeface="Arial" charset="0"/>
              </a:rPr>
              <a:t> | Untertitel</a:t>
            </a:r>
            <a:br>
              <a:rPr lang="de-CH" sz="900">
                <a:solidFill>
                  <a:srgbClr val="000000"/>
                </a:solidFill>
                <a:latin typeface="Arial" charset="0"/>
              </a:rPr>
            </a:br>
            <a:r>
              <a:rPr lang="de-CH" sz="900">
                <a:solidFill>
                  <a:srgbClr val="000000"/>
                </a:solidFill>
                <a:latin typeface="Arial" charset="0"/>
              </a:rPr>
              <a:t>Absender</a:t>
            </a:r>
            <a:endParaRPr lang="de-CH" sz="900" b="1">
              <a:solidFill>
                <a:srgbClr val="000000"/>
              </a:solidFill>
              <a:latin typeface="Arial" charset="0"/>
            </a:endParaRPr>
          </a:p>
        </p:txBody>
      </p:sp>
      <p:sp>
        <p:nvSpPr>
          <p:cNvPr id="1064"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p:spPr>
        <p:txBody>
          <a:bodyPr/>
          <a:lstStyle/>
          <a:p>
            <a:pPr>
              <a:defRPr/>
            </a:pPr>
            <a:endParaRPr lang="de-CH">
              <a:solidFill>
                <a:srgbClr val="000000"/>
              </a:solidFill>
            </a:endParaRPr>
          </a:p>
        </p:txBody>
      </p:sp>
      <p:sp>
        <p:nvSpPr>
          <p:cNvPr id="1065" name="Text Box 41"/>
          <p:cNvSpPr txBox="1">
            <a:spLocks noChangeArrowheads="1"/>
          </p:cNvSpPr>
          <p:nvPr/>
        </p:nvSpPr>
        <p:spPr bwMode="auto">
          <a:xfrm>
            <a:off x="4572000" y="387350"/>
            <a:ext cx="4176713" cy="128588"/>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a:solidFill>
                  <a:srgbClr val="000000"/>
                </a:solidFill>
                <a:latin typeface="Arial" charset="0"/>
              </a:rPr>
              <a:t>Ambassade de </a:t>
            </a:r>
            <a:r>
              <a:rPr lang="de-CH" sz="800" b="1" dirty="0" smtClean="0">
                <a:solidFill>
                  <a:srgbClr val="000000"/>
                </a:solidFill>
                <a:latin typeface="Arial" charset="0"/>
              </a:rPr>
              <a:t>Suisse en …</a:t>
            </a:r>
            <a:endParaRPr lang="de-CH" sz="800" b="1" dirty="0">
              <a:solidFill>
                <a:srgbClr val="000000"/>
              </a:solidFill>
              <a:latin typeface="Arial" charset="0"/>
            </a:endParaRPr>
          </a:p>
        </p:txBody>
      </p:sp>
      <p:pic>
        <p:nvPicPr>
          <p:cNvPr id="1033" name="Picture 42" descr="Logo_CMYK_p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9499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Text Box 25"/>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a:spcBef>
                <a:spcPct val="50000"/>
              </a:spcBef>
              <a:defRPr/>
            </a:pPr>
            <a:endParaRPr lang="en-CA">
              <a:solidFill>
                <a:srgbClr val="000000"/>
              </a:solidFill>
              <a:latin typeface="Arial" charset="0"/>
            </a:endParaRPr>
          </a:p>
        </p:txBody>
      </p:sp>
      <p:sp>
        <p:nvSpPr>
          <p:cNvPr id="1027" name="Rectangle 27"/>
          <p:cNvSpPr>
            <a:spLocks noGrp="1" noChangeArrowheads="1"/>
          </p:cNvSpPr>
          <p:nvPr>
            <p:ph type="title"/>
          </p:nvPr>
        </p:nvSpPr>
        <p:spPr bwMode="auto">
          <a:xfrm>
            <a:off x="1296988" y="1412875"/>
            <a:ext cx="746125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Der Titel kann einzeilig sein</a:t>
            </a:r>
          </a:p>
        </p:txBody>
      </p:sp>
      <p:sp>
        <p:nvSpPr>
          <p:cNvPr id="1028" name="Rectangle 28"/>
          <p:cNvSpPr>
            <a:spLocks noGrp="1" noChangeArrowheads="1"/>
          </p:cNvSpPr>
          <p:nvPr>
            <p:ph type="body" idx="1"/>
          </p:nvPr>
        </p:nvSpPr>
        <p:spPr bwMode="auto">
          <a:xfrm>
            <a:off x="1285875" y="2492375"/>
            <a:ext cx="7472363"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Um den Fliesstext übersichtlich zu halten, sollten Abschnitte</a:t>
            </a:r>
          </a:p>
          <a:p>
            <a:pPr lvl="0"/>
            <a:r>
              <a:rPr lang="en-GB" altLang="en-US" smtClean="0"/>
              <a:t>gemacht werden. Diese werden zur besseren Lesbarkeit</a:t>
            </a:r>
          </a:p>
          <a:p>
            <a:pPr lvl="0"/>
            <a:r>
              <a:rPr lang="en-GB" altLang="en-US" smtClean="0"/>
              <a:t>jeweils mit eine Blindzeile getrennt.</a:t>
            </a:r>
            <a:br>
              <a:rPr lang="en-GB" altLang="en-US" smtClean="0"/>
            </a:br>
            <a:endParaRPr lang="en-GB" altLang="en-US" smtClean="0"/>
          </a:p>
          <a:p>
            <a:pPr lvl="0"/>
            <a:r>
              <a:rPr lang="en-GB" altLang="en-US" smtClean="0"/>
              <a:t>Klicken Sie, um die Formate des Vorlagentextes zu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57" name="Text Box 33"/>
          <p:cNvSpPr txBox="1">
            <a:spLocks noChangeArrowheads="1"/>
          </p:cNvSpPr>
          <p:nvPr/>
        </p:nvSpPr>
        <p:spPr bwMode="auto">
          <a:xfrm>
            <a:off x="6448425" y="6205538"/>
            <a:ext cx="2266950" cy="142875"/>
          </a:xfrm>
          <a:prstGeom prst="rect">
            <a:avLst/>
          </a:prstGeom>
          <a:noFill/>
          <a:ln w="9525">
            <a:noFill/>
            <a:miter lim="800000"/>
            <a:headEnd/>
            <a:tailEnd/>
          </a:ln>
          <a:effectLst/>
        </p:spPr>
        <p:txBody>
          <a:bodyPr lIns="0" tIns="0" rIns="0" bIns="0">
            <a:spAutoFit/>
          </a:bodyPr>
          <a:lstStyle/>
          <a:p>
            <a:pPr algn="r">
              <a:lnSpc>
                <a:spcPct val="105000"/>
              </a:lnSpc>
              <a:spcBef>
                <a:spcPct val="50000"/>
              </a:spcBef>
              <a:defRPr/>
            </a:pPr>
            <a:fld id="{173A1835-2A49-46D6-AE53-72D130BB1EBD}" type="slidenum">
              <a:rPr lang="de-CH" sz="900">
                <a:solidFill>
                  <a:srgbClr val="000000"/>
                </a:solidFill>
                <a:latin typeface="Arial" charset="0"/>
              </a:rPr>
              <a:pPr algn="r">
                <a:lnSpc>
                  <a:spcPct val="105000"/>
                </a:lnSpc>
                <a:spcBef>
                  <a:spcPct val="50000"/>
                </a:spcBef>
                <a:defRPr/>
              </a:pPr>
              <a:t>‹#›</a:t>
            </a:fld>
            <a:r>
              <a:rPr lang="de-CH" sz="900">
                <a:solidFill>
                  <a:srgbClr val="000000"/>
                </a:solidFill>
                <a:latin typeface="Arial" charset="0"/>
              </a:rPr>
              <a:t> </a:t>
            </a:r>
          </a:p>
        </p:txBody>
      </p:sp>
      <p:sp>
        <p:nvSpPr>
          <p:cNvPr id="1058" name="AutoShape 34"/>
          <p:cNvSpPr>
            <a:spLocks noChangeArrowheads="1"/>
          </p:cNvSpPr>
          <p:nvPr/>
        </p:nvSpPr>
        <p:spPr bwMode="auto">
          <a:xfrm>
            <a:off x="1225550" y="6143625"/>
            <a:ext cx="3557588" cy="404813"/>
          </a:xfrm>
          <a:prstGeom prst="octagon">
            <a:avLst>
              <a:gd name="adj" fmla="val 29287"/>
            </a:avLst>
          </a:prstGeom>
          <a:noFill/>
          <a:ln w="9525">
            <a:noFill/>
            <a:miter lim="800000"/>
            <a:headEnd/>
            <a:tailEnd/>
          </a:ln>
          <a:effectLst/>
        </p:spPr>
        <p:txBody>
          <a:bodyPr lIns="0" tIns="0" rIns="0" bIns="0">
            <a:spAutoFit/>
          </a:bodyPr>
          <a:lstStyle/>
          <a:p>
            <a:pPr>
              <a:lnSpc>
                <a:spcPct val="105000"/>
              </a:lnSpc>
              <a:spcBef>
                <a:spcPct val="50000"/>
              </a:spcBef>
              <a:defRPr/>
            </a:pPr>
            <a:r>
              <a:rPr lang="de-CH" sz="900" b="1">
                <a:solidFill>
                  <a:srgbClr val="000000"/>
                </a:solidFill>
                <a:latin typeface="Arial" charset="0"/>
              </a:rPr>
              <a:t>Name der Präsentation</a:t>
            </a:r>
            <a:r>
              <a:rPr lang="de-CH" sz="900">
                <a:solidFill>
                  <a:srgbClr val="000000"/>
                </a:solidFill>
                <a:latin typeface="Arial" charset="0"/>
              </a:rPr>
              <a:t> | Untertitel</a:t>
            </a:r>
            <a:br>
              <a:rPr lang="de-CH" sz="900">
                <a:solidFill>
                  <a:srgbClr val="000000"/>
                </a:solidFill>
                <a:latin typeface="Arial" charset="0"/>
              </a:rPr>
            </a:br>
            <a:r>
              <a:rPr lang="de-CH" sz="900">
                <a:solidFill>
                  <a:srgbClr val="000000"/>
                </a:solidFill>
                <a:latin typeface="Arial" charset="0"/>
              </a:rPr>
              <a:t>Absender</a:t>
            </a:r>
            <a:endParaRPr lang="de-CH" sz="900" b="1">
              <a:solidFill>
                <a:srgbClr val="000000"/>
              </a:solidFill>
              <a:latin typeface="Arial" charset="0"/>
            </a:endParaRPr>
          </a:p>
        </p:txBody>
      </p:sp>
      <p:sp>
        <p:nvSpPr>
          <p:cNvPr id="1064" name="Line 40"/>
          <p:cNvSpPr>
            <a:spLocks noChangeShapeType="1"/>
          </p:cNvSpPr>
          <p:nvPr/>
        </p:nvSpPr>
        <p:spPr bwMode="auto">
          <a:xfrm flipH="1">
            <a:off x="1285875" y="6162675"/>
            <a:ext cx="7496175" cy="0"/>
          </a:xfrm>
          <a:prstGeom prst="line">
            <a:avLst/>
          </a:prstGeom>
          <a:noFill/>
          <a:ln w="9525">
            <a:solidFill>
              <a:schemeClr val="tx1"/>
            </a:solidFill>
            <a:round/>
            <a:headEnd/>
            <a:tailEnd/>
          </a:ln>
          <a:effectLst/>
        </p:spPr>
        <p:txBody>
          <a:bodyPr/>
          <a:lstStyle/>
          <a:p>
            <a:pPr>
              <a:defRPr/>
            </a:pPr>
            <a:endParaRPr lang="de-CH">
              <a:solidFill>
                <a:srgbClr val="000000"/>
              </a:solidFill>
            </a:endParaRPr>
          </a:p>
        </p:txBody>
      </p:sp>
      <p:sp>
        <p:nvSpPr>
          <p:cNvPr id="1065" name="Text Box 41"/>
          <p:cNvSpPr txBox="1">
            <a:spLocks noChangeArrowheads="1"/>
          </p:cNvSpPr>
          <p:nvPr/>
        </p:nvSpPr>
        <p:spPr bwMode="auto">
          <a:xfrm>
            <a:off x="4572000" y="387350"/>
            <a:ext cx="4176713" cy="128588"/>
          </a:xfrm>
          <a:prstGeom prst="rect">
            <a:avLst/>
          </a:prstGeom>
          <a:noFill/>
          <a:ln w="9525">
            <a:noFill/>
            <a:miter lim="800000"/>
            <a:headEnd/>
            <a:tailEnd/>
          </a:ln>
          <a:effectLst/>
        </p:spPr>
        <p:txBody>
          <a:bodyPr lIns="0" tIns="0" rIns="0" bIns="0">
            <a:spAutoFit/>
          </a:bodyPr>
          <a:lstStyle/>
          <a:p>
            <a:pPr>
              <a:lnSpc>
                <a:spcPct val="105000"/>
              </a:lnSpc>
              <a:spcBef>
                <a:spcPct val="50000"/>
              </a:spcBef>
              <a:defRPr/>
            </a:pPr>
            <a:r>
              <a:rPr lang="de-CH" sz="800" b="1" dirty="0">
                <a:solidFill>
                  <a:srgbClr val="000000"/>
                </a:solidFill>
                <a:latin typeface="Arial" charset="0"/>
              </a:rPr>
              <a:t>Ambassade de </a:t>
            </a:r>
            <a:r>
              <a:rPr lang="de-CH" sz="800" b="1" dirty="0" smtClean="0">
                <a:solidFill>
                  <a:srgbClr val="000000"/>
                </a:solidFill>
                <a:latin typeface="Arial" charset="0"/>
              </a:rPr>
              <a:t>Suisse en …</a:t>
            </a:r>
            <a:endParaRPr lang="de-CH" sz="800" b="1" dirty="0">
              <a:solidFill>
                <a:srgbClr val="000000"/>
              </a:solidFill>
              <a:latin typeface="Arial" charset="0"/>
            </a:endParaRPr>
          </a:p>
        </p:txBody>
      </p:sp>
      <p:pic>
        <p:nvPicPr>
          <p:cNvPr id="1033" name="Picture 42" descr="Logo_CMYK_po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7100" y="387350"/>
            <a:ext cx="1997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9276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10" Type="http://schemas.microsoft.com/office/2007/relationships/hdphoto" Target="../media/hdphoto2.wdp"/><Relationship Id="rId4" Type="http://schemas.openxmlformats.org/officeDocument/2006/relationships/image" Target="../media/image24.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6.xml"/><Relationship Id="rId5" Type="http://schemas.openxmlformats.org/officeDocument/2006/relationships/image" Target="../media/image37.jp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38.pn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59632" y="2455837"/>
            <a:ext cx="7429500" cy="2773363"/>
          </a:xfrm>
        </p:spPr>
        <p:txBody>
          <a:bodyPr/>
          <a:lstStyle/>
          <a:p>
            <a:pPr algn="ctr">
              <a:tabLst>
                <a:tab pos="85725" algn="l"/>
              </a:tabLst>
            </a:pPr>
            <a:r>
              <a:rPr lang="de-CH" altLang="en-US" dirty="0" smtClean="0"/>
              <a:t>Premye etap konstriksyon an</a:t>
            </a:r>
            <a:br>
              <a:rPr lang="de-CH" altLang="en-US" dirty="0" smtClean="0"/>
            </a:br>
            <a:r>
              <a:rPr lang="de-CH" altLang="en-US" dirty="0" smtClean="0"/>
              <a:t>(TKLA I) </a:t>
            </a:r>
          </a:p>
        </p:txBody>
      </p:sp>
      <p:graphicFrame>
        <p:nvGraphicFramePr>
          <p:cNvPr id="4" name="Table 3"/>
          <p:cNvGraphicFramePr>
            <a:graphicFrameLocks noGrp="1"/>
          </p:cNvGraphicFramePr>
          <p:nvPr>
            <p:extLst>
              <p:ext uri="{D42A27DB-BD31-4B8C-83A1-F6EECF244321}">
                <p14:modId xmlns:p14="http://schemas.microsoft.com/office/powerpoint/2010/main" val="2363062437"/>
              </p:ext>
            </p:extLst>
          </p:nvPr>
        </p:nvGraphicFramePr>
        <p:xfrm>
          <a:off x="2483824"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a:t>
                      </a:r>
                      <a:r>
                        <a:rPr lang="fr-FR" sz="1000" dirty="0" smtClean="0">
                          <a:effectLst/>
                          <a:latin typeface="Arial"/>
                          <a:ea typeface="Times New Roman"/>
                          <a:cs typeface="Times New Roman"/>
                        </a:rPr>
                        <a:t>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2049"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977396"/>
            <a:ext cx="3528392" cy="261610"/>
          </a:xfrm>
          <a:prstGeom prst="rect">
            <a:avLst/>
          </a:prstGeom>
          <a:noFill/>
        </p:spPr>
        <p:txBody>
          <a:bodyPr wrap="square" rtlCol="0">
            <a:spAutoFit/>
          </a:bodyPr>
          <a:lstStyle/>
          <a:p>
            <a:r>
              <a:rPr lang="de-CH" sz="1100" dirty="0" smtClean="0">
                <a:latin typeface="+mn-lt"/>
              </a:rPr>
              <a:t>Pwojè PARHAFS</a:t>
            </a:r>
            <a:endParaRPr lang="fr-FR" sz="1100" dirty="0">
              <a:latin typeface="+mn-lt"/>
            </a:endParaRPr>
          </a:p>
        </p:txBody>
      </p:sp>
    </p:spTree>
    <p:extLst>
      <p:ext uri="{BB962C8B-B14F-4D97-AF65-F5344CB8AC3E}">
        <p14:creationId xmlns:p14="http://schemas.microsoft.com/office/powerpoint/2010/main" val="372153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r>
              <a:rPr lang="de-CH" altLang="en-US" dirty="0" smtClean="0"/>
              <a:t>Poukisa TKLA ?</a:t>
            </a:r>
            <a:br>
              <a:rPr lang="de-CH" altLang="en-US" dirty="0" smtClean="0"/>
            </a:br>
            <a:r>
              <a:rPr lang="de-CH" altLang="en-US" sz="2800" dirty="0"/>
              <a:t>(</a:t>
            </a:r>
            <a:r>
              <a:rPr lang="de-CH" altLang="en-US" sz="2800" dirty="0">
                <a:solidFill>
                  <a:srgbClr val="FF0000"/>
                </a:solidFill>
              </a:rPr>
              <a:t>T</a:t>
            </a:r>
            <a:r>
              <a:rPr lang="de-CH" altLang="en-US" sz="2800" dirty="0"/>
              <a:t>eknik </a:t>
            </a:r>
            <a:r>
              <a:rPr lang="de-CH" altLang="en-US" sz="2800" dirty="0">
                <a:solidFill>
                  <a:srgbClr val="FF0000"/>
                </a:solidFill>
              </a:rPr>
              <a:t>K</a:t>
            </a:r>
            <a:r>
              <a:rPr lang="de-CH" altLang="en-US" sz="2800" dirty="0"/>
              <a:t>onstriksyon </a:t>
            </a:r>
            <a:r>
              <a:rPr lang="de-CH" altLang="en-US" sz="2800" dirty="0">
                <a:solidFill>
                  <a:srgbClr val="FF0000"/>
                </a:solidFill>
              </a:rPr>
              <a:t>L</a:t>
            </a:r>
            <a:r>
              <a:rPr lang="de-CH" altLang="en-US" sz="2800" dirty="0"/>
              <a:t>okal </a:t>
            </a:r>
            <a:r>
              <a:rPr lang="de-CH" altLang="en-US" sz="2800" dirty="0">
                <a:solidFill>
                  <a:srgbClr val="FF0000"/>
                </a:solidFill>
              </a:rPr>
              <a:t>A</a:t>
            </a:r>
            <a:r>
              <a:rPr lang="de-CH" altLang="en-US" sz="2800" dirty="0"/>
              <a:t>melyore)</a:t>
            </a:r>
            <a:endParaRPr lang="de-CH" altLang="en-US" sz="2800" dirty="0" smtClean="0"/>
          </a:p>
        </p:txBody>
      </p:sp>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âtiment modèle UN-Habitat_FD2_vue éclaté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780928"/>
            <a:ext cx="3934197" cy="3678505"/>
          </a:xfrm>
          <a:prstGeom prst="rect">
            <a:avLst/>
          </a:prstGeom>
          <a:noFill/>
        </p:spPr>
      </p:pic>
      <p:sp>
        <p:nvSpPr>
          <p:cNvPr id="6" name="TextBox 5"/>
          <p:cNvSpPr txBox="1"/>
          <p:nvPr/>
        </p:nvSpPr>
        <p:spPr>
          <a:xfrm>
            <a:off x="4411515" y="2780928"/>
            <a:ext cx="4552973" cy="3365024"/>
          </a:xfrm>
          <a:prstGeom prst="rect">
            <a:avLst/>
          </a:prstGeom>
          <a:noFill/>
        </p:spPr>
        <p:txBody>
          <a:bodyPr wrap="square" rtlCol="0">
            <a:spAutoFit/>
          </a:bodyPr>
          <a:lstStyle/>
          <a:p>
            <a:pPr marL="342900" indent="-342900">
              <a:spcBef>
                <a:spcPts val="1000"/>
              </a:spcBef>
              <a:buFont typeface="Arial" panose="020B0604020202020204" pitchFamily="34" charset="0"/>
              <a:buChar char="•"/>
            </a:pPr>
            <a:r>
              <a:rPr lang="de-CH" sz="2800" dirty="0" smtClean="0">
                <a:latin typeface="Arial"/>
              </a:rPr>
              <a:t>Li mache ak koutim nou epi li korespon ak mwayen fanmi yo</a:t>
            </a:r>
            <a:endParaRPr lang="de-CH" sz="2800" dirty="0">
              <a:latin typeface="Arial"/>
            </a:endParaRPr>
          </a:p>
          <a:p>
            <a:pPr marL="342900" indent="-342900">
              <a:spcBef>
                <a:spcPts val="1000"/>
              </a:spcBef>
              <a:buFont typeface="Arial" panose="020B0604020202020204" pitchFamily="34" charset="0"/>
              <a:buChar char="•"/>
            </a:pPr>
            <a:r>
              <a:rPr lang="de-CH" sz="2800" dirty="0" smtClean="0">
                <a:solidFill>
                  <a:srgbClr val="000000"/>
                </a:solidFill>
                <a:latin typeface="Arial"/>
              </a:rPr>
              <a:t>Fanmi yo ka reparel fasil epi kèk nan materyo li yo kapab resèvi</a:t>
            </a:r>
            <a:endParaRPr lang="de-CH" sz="2800" dirty="0">
              <a:solidFill>
                <a:srgbClr val="000000"/>
              </a:solidFill>
              <a:latin typeface="Arial"/>
            </a:endParaRPr>
          </a:p>
          <a:p>
            <a:pPr marL="342900" indent="-342900">
              <a:spcBef>
                <a:spcPts val="1000"/>
              </a:spcBef>
              <a:buFont typeface="Arial" panose="020B0604020202020204" pitchFamily="34" charset="0"/>
              <a:buChar char="•"/>
            </a:pPr>
            <a:r>
              <a:rPr lang="de-CH" sz="2800" dirty="0" smtClean="0">
                <a:solidFill>
                  <a:srgbClr val="000000"/>
                </a:solidFill>
                <a:latin typeface="Arial"/>
              </a:rPr>
              <a:t>Li pa koute anpil kòb</a:t>
            </a:r>
          </a:p>
        </p:txBody>
      </p:sp>
      <p:graphicFrame>
        <p:nvGraphicFramePr>
          <p:cNvPr id="7" name="Table 6"/>
          <p:cNvGraphicFramePr>
            <a:graphicFrameLocks noGrp="1"/>
          </p:cNvGraphicFramePr>
          <p:nvPr>
            <p:extLst>
              <p:ext uri="{D42A27DB-BD31-4B8C-83A1-F6EECF244321}">
                <p14:modId xmlns:p14="http://schemas.microsoft.com/office/powerpoint/2010/main" val="2535692694"/>
              </p:ext>
            </p:extLst>
          </p:nvPr>
        </p:nvGraphicFramePr>
        <p:xfrm>
          <a:off x="2627784"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01885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015586073"/>
              </p:ext>
            </p:extLst>
          </p:nvPr>
        </p:nvGraphicFramePr>
        <p:xfrm>
          <a:off x="2483768"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8" name="ZoneTexte 17"/>
          <p:cNvSpPr txBox="1"/>
          <p:nvPr/>
        </p:nvSpPr>
        <p:spPr>
          <a:xfrm>
            <a:off x="906711" y="962925"/>
            <a:ext cx="2302233" cy="584775"/>
          </a:xfrm>
          <a:prstGeom prst="rect">
            <a:avLst/>
          </a:prstGeom>
          <a:noFill/>
        </p:spPr>
        <p:txBody>
          <a:bodyPr wrap="none" rtlCol="0">
            <a:spAutoFit/>
          </a:bodyPr>
          <a:lstStyle/>
          <a:p>
            <a:pPr lvl="0" algn="ctr"/>
            <a:r>
              <a:rPr lang="fr-FR" sz="3200" b="1" dirty="0" smtClean="0">
                <a:solidFill>
                  <a:prstClr val="black"/>
                </a:solidFill>
                <a:latin typeface="+mj-lt"/>
              </a:rPr>
              <a:t>Plan </a:t>
            </a:r>
            <a:r>
              <a:rPr lang="fr-FR" sz="3200" b="1" dirty="0">
                <a:solidFill>
                  <a:prstClr val="black"/>
                </a:solidFill>
                <a:latin typeface="+mj-lt"/>
              </a:rPr>
              <a:t>kay la</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86" y="1700808"/>
            <a:ext cx="7738546" cy="489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329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017988357"/>
              </p:ext>
            </p:extLst>
          </p:nvPr>
        </p:nvGraphicFramePr>
        <p:xfrm>
          <a:off x="2528888"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980729"/>
            <a:ext cx="7461250" cy="504056"/>
          </a:xfrm>
          <a:noFill/>
        </p:spPr>
        <p:txBody>
          <a:bodyPr/>
          <a:lstStyle/>
          <a:p>
            <a:r>
              <a:rPr lang="de-CH" altLang="en-US" dirty="0" smtClean="0"/>
              <a:t>Sekirite sou chantye a</a:t>
            </a:r>
          </a:p>
        </p:txBody>
      </p:sp>
      <p:pic>
        <p:nvPicPr>
          <p:cNvPr id="10" name="Picture 2" descr="P:\Minouche\20180511_1033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51" y="2276872"/>
            <a:ext cx="4880379" cy="36602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6"/>
          <p:cNvSpPr txBox="1"/>
          <p:nvPr/>
        </p:nvSpPr>
        <p:spPr>
          <a:xfrm>
            <a:off x="5063008" y="1959069"/>
            <a:ext cx="4080992" cy="4547399"/>
          </a:xfrm>
          <a:prstGeom prst="rect">
            <a:avLst/>
          </a:prstGeom>
          <a:noFill/>
        </p:spPr>
        <p:txBody>
          <a:bodyPr wrap="square" rtlCol="0">
            <a:spAutoFit/>
          </a:bodyPr>
          <a:lstStyle/>
          <a:p>
            <a:pPr marL="342900" indent="-342900">
              <a:spcBef>
                <a:spcPts val="1500"/>
              </a:spcBef>
              <a:buFont typeface="Arial" panose="020B0604020202020204" pitchFamily="34" charset="0"/>
              <a:buChar char="•"/>
            </a:pPr>
            <a:r>
              <a:rPr lang="de-CH" sz="2800" dirty="0" smtClean="0">
                <a:latin typeface="+mn-lt"/>
              </a:rPr>
              <a:t>Limite espas travay</a:t>
            </a:r>
            <a:r>
              <a:rPr lang="de-CH" sz="2800" dirty="0">
                <a:latin typeface="+mn-lt"/>
              </a:rPr>
              <a:t> </a:t>
            </a:r>
            <a:r>
              <a:rPr lang="de-CH" sz="2800" dirty="0" smtClean="0">
                <a:latin typeface="+mn-lt"/>
              </a:rPr>
              <a:t>la</a:t>
            </a:r>
          </a:p>
          <a:p>
            <a:pPr marL="342900" indent="-342900">
              <a:spcBef>
                <a:spcPts val="1500"/>
              </a:spcBef>
              <a:buFont typeface="Arial" panose="020B0604020202020204" pitchFamily="34" charset="0"/>
              <a:buChar char="•"/>
            </a:pPr>
            <a:r>
              <a:rPr lang="de-CH" sz="2800" dirty="0" smtClean="0">
                <a:latin typeface="+mn-lt"/>
              </a:rPr>
              <a:t>Kouvri </a:t>
            </a:r>
            <a:r>
              <a:rPr lang="de-CH" sz="2800" dirty="0">
                <a:latin typeface="+mn-lt"/>
              </a:rPr>
              <a:t>tout twou ki poko ap sèvi poun evite </a:t>
            </a:r>
            <a:r>
              <a:rPr lang="de-CH" sz="2800" dirty="0" smtClean="0">
                <a:latin typeface="+mn-lt"/>
              </a:rPr>
              <a:t>malè</a:t>
            </a:r>
          </a:p>
          <a:p>
            <a:pPr marL="342900" indent="-342900">
              <a:spcBef>
                <a:spcPts val="1500"/>
              </a:spcBef>
              <a:buFont typeface="Arial" panose="020B0604020202020204" pitchFamily="34" charset="0"/>
              <a:buChar char="•"/>
            </a:pPr>
            <a:r>
              <a:rPr lang="de-CH" sz="2800" dirty="0" smtClean="0">
                <a:latin typeface="+mn-lt"/>
              </a:rPr>
              <a:t>Mete ekipman ki fet </a:t>
            </a:r>
            <a:r>
              <a:rPr lang="de-CH" sz="2800" dirty="0">
                <a:latin typeface="+mn-lt"/>
              </a:rPr>
              <a:t>p</a:t>
            </a:r>
            <a:r>
              <a:rPr lang="de-CH" sz="2800" dirty="0" smtClean="0">
                <a:latin typeface="+mn-lt"/>
              </a:rPr>
              <a:t>ou chantye sou nou</a:t>
            </a:r>
          </a:p>
          <a:p>
            <a:pPr marL="342900" indent="-342900">
              <a:spcBef>
                <a:spcPts val="1500"/>
              </a:spcBef>
              <a:buFont typeface="Arial" panose="020B0604020202020204" pitchFamily="34" charset="0"/>
              <a:buChar char="•"/>
            </a:pPr>
            <a:r>
              <a:rPr lang="de-CH" sz="2800" dirty="0">
                <a:latin typeface="+mn-lt"/>
              </a:rPr>
              <a:t>Mete lòd nan espas nap travay epi kenbel </a:t>
            </a:r>
            <a:r>
              <a:rPr lang="de-CH" sz="2800" dirty="0" smtClean="0">
                <a:latin typeface="+mn-lt"/>
              </a:rPr>
              <a:t>pwòp</a:t>
            </a:r>
          </a:p>
        </p:txBody>
      </p:sp>
    </p:spTree>
    <p:extLst>
      <p:ext uri="{BB962C8B-B14F-4D97-AF65-F5344CB8AC3E}">
        <p14:creationId xmlns:p14="http://schemas.microsoft.com/office/powerpoint/2010/main" val="4665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255754444"/>
              </p:ext>
            </p:extLst>
          </p:nvPr>
        </p:nvGraphicFramePr>
        <p:xfrm>
          <a:off x="2561144"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75965"/>
          </a:xfrm>
          <a:noFill/>
        </p:spPr>
        <p:txBody>
          <a:bodyPr/>
          <a:lstStyle/>
          <a:p>
            <a:r>
              <a:rPr lang="de-CH" altLang="en-US" dirty="0" smtClean="0"/>
              <a:t>TKLA fondasyon_Tèren</a:t>
            </a:r>
          </a:p>
        </p:txBody>
      </p:sp>
      <p:sp>
        <p:nvSpPr>
          <p:cNvPr id="8" name="Rectangle 3"/>
          <p:cNvSpPr txBox="1">
            <a:spLocks noChangeArrowheads="1"/>
          </p:cNvSpPr>
          <p:nvPr/>
        </p:nvSpPr>
        <p:spPr bwMode="auto">
          <a:xfrm>
            <a:off x="5436096" y="2420888"/>
            <a:ext cx="3600400"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r>
              <a:rPr lang="fr-CH" altLang="en-US" sz="2800" kern="0" dirty="0" smtClean="0"/>
              <a:t>Prepasyon tèren an:</a:t>
            </a:r>
          </a:p>
          <a:p>
            <a:pPr>
              <a:tabLst>
                <a:tab pos="1438275" algn="l"/>
                <a:tab pos="1619250" algn="l"/>
              </a:tabLst>
            </a:pPr>
            <a:r>
              <a:rPr lang="fr-CH" altLang="en-US" sz="2800" kern="0" dirty="0" smtClean="0"/>
              <a:t>Espas pou kay la fèt la disponib</a:t>
            </a:r>
            <a:endParaRPr lang="fr-CH" altLang="en-US" sz="2800" kern="0" dirty="0"/>
          </a:p>
          <a:p>
            <a:pPr>
              <a:tabLst>
                <a:tab pos="1438275" algn="l"/>
                <a:tab pos="1619250" algn="l"/>
              </a:tabLst>
            </a:pPr>
            <a:r>
              <a:rPr lang="fr-CH" altLang="en-US" sz="2800" kern="0" dirty="0"/>
              <a:t>L</a:t>
            </a:r>
            <a:r>
              <a:rPr lang="fr-CH" altLang="en-US" sz="2800" kern="0" dirty="0" smtClean="0"/>
              <a:t>i a nivo </a:t>
            </a:r>
          </a:p>
          <a:p>
            <a:pPr>
              <a:tabLst>
                <a:tab pos="1438275" algn="l"/>
                <a:tab pos="1619250" algn="l"/>
              </a:tabLst>
            </a:pPr>
            <a:r>
              <a:rPr lang="fr-CH" altLang="en-US" sz="2800" kern="0" dirty="0"/>
              <a:t>L</a:t>
            </a:r>
            <a:r>
              <a:rPr lang="fr-CH" altLang="en-US" sz="2800" kern="0" dirty="0" smtClean="0"/>
              <a:t>i netwaye</a:t>
            </a:r>
          </a:p>
          <a:p>
            <a:pPr>
              <a:tabLst>
                <a:tab pos="1438275" algn="l"/>
                <a:tab pos="1619250" algn="l"/>
              </a:tabLst>
            </a:pPr>
            <a:r>
              <a:rPr lang="fr-CH" altLang="en-US" sz="2800" kern="0" dirty="0" smtClean="0"/>
              <a:t>Li sekirize</a:t>
            </a:r>
            <a:endParaRPr lang="fr-CH" altLang="en-US" sz="2800" kern="0" dirty="0"/>
          </a:p>
          <a:p>
            <a:pPr>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75"/>
          <a:stretch/>
        </p:blipFill>
        <p:spPr bwMode="auto">
          <a:xfrm>
            <a:off x="323527" y="2420888"/>
            <a:ext cx="4948541" cy="364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435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128833431"/>
              </p:ext>
            </p:extLst>
          </p:nvPr>
        </p:nvGraphicFramePr>
        <p:xfrm>
          <a:off x="2699792" y="481596"/>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124744"/>
            <a:ext cx="7461250" cy="575965"/>
          </a:xfrm>
          <a:noFill/>
        </p:spPr>
        <p:txBody>
          <a:bodyPr/>
          <a:lstStyle/>
          <a:p>
            <a:r>
              <a:rPr lang="de-CH" altLang="en-US" dirty="0" smtClean="0"/>
              <a:t>TKLA fondasyon_Fouy</a:t>
            </a:r>
          </a:p>
        </p:txBody>
      </p:sp>
      <p:sp>
        <p:nvSpPr>
          <p:cNvPr id="8" name="Rectangle 3"/>
          <p:cNvSpPr txBox="1">
            <a:spLocks noChangeArrowheads="1"/>
          </p:cNvSpPr>
          <p:nvPr/>
        </p:nvSpPr>
        <p:spPr bwMode="auto">
          <a:xfrm>
            <a:off x="5612854" y="2026698"/>
            <a:ext cx="3531145" cy="323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tabLst>
                <a:tab pos="1438275" algn="l"/>
                <a:tab pos="1619250" algn="l"/>
              </a:tabLst>
            </a:pPr>
            <a:r>
              <a:rPr lang="fr-CH" altLang="en-US" sz="2800" kern="0" dirty="0" smtClean="0"/>
              <a:t>Fouy </a:t>
            </a:r>
            <a:r>
              <a:rPr lang="fr-CH" altLang="en-US" sz="2800" kern="0" dirty="0"/>
              <a:t>yo </a:t>
            </a:r>
            <a:r>
              <a:rPr lang="fr-CH" altLang="en-US" sz="2800" kern="0" dirty="0" smtClean="0"/>
              <a:t>dwe byen dwat </a:t>
            </a:r>
            <a:r>
              <a:rPr lang="fr-CH" altLang="en-US" sz="2800" kern="0" dirty="0"/>
              <a:t>epi </a:t>
            </a:r>
            <a:r>
              <a:rPr lang="fr-CH" altLang="en-US" sz="2800" kern="0" dirty="0" smtClean="0"/>
              <a:t>pwòp</a:t>
            </a:r>
          </a:p>
          <a:p>
            <a:pPr>
              <a:tabLst>
                <a:tab pos="1438275" algn="l"/>
                <a:tab pos="1619250" algn="l"/>
              </a:tabLst>
            </a:pPr>
            <a:r>
              <a:rPr lang="fr-CH" altLang="en-US" sz="2800" kern="0" dirty="0" smtClean="0"/>
              <a:t>Proteje </a:t>
            </a:r>
            <a:r>
              <a:rPr lang="fr-CH" altLang="en-US" sz="2800" kern="0" dirty="0" smtClean="0">
                <a:solidFill>
                  <a:srgbClr val="FF0000"/>
                </a:solidFill>
              </a:rPr>
              <a:t>kòsba (chèz</a:t>
            </a:r>
            <a:r>
              <a:rPr lang="fr-CH" altLang="en-US" sz="2800" kern="0" dirty="0" smtClean="0"/>
              <a:t>) yo ak fisèl yo, pa deplase yo toutotan enjenyè a pa otorize nou </a:t>
            </a:r>
            <a:r>
              <a:rPr lang="fr-CH" altLang="en-US" sz="2800" kern="0" dirty="0" err="1" smtClean="0"/>
              <a:t>fè</a:t>
            </a:r>
            <a:r>
              <a:rPr lang="fr-CH" altLang="en-US" sz="2800" kern="0" dirty="0" smtClean="0"/>
              <a:t> sa</a:t>
            </a:r>
          </a:p>
          <a:p>
            <a:pPr marL="0" indent="0">
              <a:buNone/>
              <a:tabLst>
                <a:tab pos="1438275" algn="l"/>
                <a:tab pos="1619250" algn="l"/>
              </a:tabLst>
            </a:pPr>
            <a:endParaRPr lang="fr-CH" altLang="en-US" sz="2400" kern="0" dirty="0"/>
          </a:p>
          <a:p>
            <a:pPr marL="0" indent="0">
              <a:buNone/>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pic>
        <p:nvPicPr>
          <p:cNvPr id="2051" name="Picture 3" descr="C:\Users\TRA164432\Desktop\TKLA PHOTOS\Picture13 (Pet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75" y="2191457"/>
            <a:ext cx="5495787" cy="3613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37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484969989"/>
              </p:ext>
            </p:extLst>
          </p:nvPr>
        </p:nvGraphicFramePr>
        <p:xfrm>
          <a:off x="2491532" y="47557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59632" y="1196752"/>
            <a:ext cx="7461250" cy="431949"/>
          </a:xfrm>
          <a:noFill/>
        </p:spPr>
        <p:txBody>
          <a:bodyPr/>
          <a:lstStyle/>
          <a:p>
            <a:r>
              <a:rPr lang="de-CH" altLang="en-US" dirty="0"/>
              <a:t>TKLA </a:t>
            </a:r>
            <a:r>
              <a:rPr lang="de-CH" altLang="en-US" dirty="0" smtClean="0"/>
              <a:t>fondasyon_Melanj</a:t>
            </a:r>
          </a:p>
        </p:txBody>
      </p:sp>
      <p:sp>
        <p:nvSpPr>
          <p:cNvPr id="8" name="Rectangle 3"/>
          <p:cNvSpPr txBox="1">
            <a:spLocks noChangeArrowheads="1"/>
          </p:cNvSpPr>
          <p:nvPr/>
        </p:nvSpPr>
        <p:spPr bwMode="auto">
          <a:xfrm>
            <a:off x="4716016" y="2380073"/>
            <a:ext cx="4320480" cy="380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Enjenyè yo ap fè tès sou echantiyon materyo yo pran nan lokalite yo, pou yo ka konnen ki melanj kap bay pi bon rezilta</a:t>
            </a:r>
          </a:p>
          <a:p>
            <a:pPr>
              <a:buFont typeface="Arial" panose="020B0604020202020204" pitchFamily="34" charset="0"/>
              <a:buChar char="•"/>
              <a:tabLst>
                <a:tab pos="1438275" algn="l"/>
                <a:tab pos="1619250" algn="l"/>
              </a:tabLst>
            </a:pPr>
            <a:endParaRPr lang="fr-CH" altLang="en-US" sz="2800" kern="0" dirty="0" smtClean="0"/>
          </a:p>
          <a:p>
            <a:pPr>
              <a:buFont typeface="Arial" panose="020B0604020202020204" pitchFamily="34" charset="0"/>
              <a:buChar char="•"/>
              <a:tabLst>
                <a:tab pos="1438275" algn="l"/>
                <a:tab pos="1619250" algn="l"/>
              </a:tabLst>
            </a:pPr>
            <a:r>
              <a:rPr lang="fr-CH" altLang="en-US" sz="2800" kern="0" dirty="0"/>
              <a:t>Se </a:t>
            </a:r>
            <a:r>
              <a:rPr lang="fr-CH" altLang="en-US" sz="2800" kern="0" dirty="0" smtClean="0"/>
              <a:t>rezilta tès la </a:t>
            </a:r>
            <a:r>
              <a:rPr lang="fr-CH" altLang="en-US" sz="2800" kern="0" dirty="0"/>
              <a:t>kap </a:t>
            </a:r>
            <a:r>
              <a:rPr lang="fr-CH" altLang="en-US" sz="2800" kern="0" dirty="0" smtClean="0"/>
              <a:t>di ki </a:t>
            </a:r>
            <a:r>
              <a:rPr lang="fr-CH" altLang="en-US" sz="2800" kern="0" dirty="0"/>
              <a:t>dosaj </a:t>
            </a:r>
            <a:r>
              <a:rPr lang="fr-CH" altLang="en-US" sz="2800" kern="0" dirty="0" smtClean="0"/>
              <a:t>yo dwe </a:t>
            </a:r>
            <a:r>
              <a:rPr lang="fr-CH" altLang="en-US" sz="2800" kern="0" dirty="0"/>
              <a:t>fè</a:t>
            </a:r>
          </a:p>
          <a:p>
            <a:pPr>
              <a:buFont typeface="Arial" panose="020B0604020202020204" pitchFamily="34" charset="0"/>
              <a:buChar char="•"/>
              <a:tabLst>
                <a:tab pos="1438275" algn="l"/>
                <a:tab pos="1619250" algn="l"/>
              </a:tabLst>
            </a:pPr>
            <a:endParaRPr lang="fr-CH" altLang="en-US" sz="2400" kern="0" dirty="0"/>
          </a:p>
          <a:p>
            <a:pPr marL="0" indent="0">
              <a:buNone/>
              <a:tabLst>
                <a:tab pos="1438275" algn="l"/>
                <a:tab pos="1619250" algn="l"/>
              </a:tabLst>
            </a:pPr>
            <a:endParaRPr lang="de-CH" altLang="en-US" sz="2400" kern="0" dirty="0" smtClean="0"/>
          </a:p>
        </p:txBody>
      </p:sp>
      <p:pic>
        <p:nvPicPr>
          <p:cNvPr id="10242" name="Picture 2" descr="C:\Users\TRA164432\Desktop\TKLA PHOTOS\Picture11 (Pet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66" y="2409602"/>
            <a:ext cx="4567645" cy="34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46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4235969332"/>
              </p:ext>
            </p:extLst>
          </p:nvPr>
        </p:nvGraphicFramePr>
        <p:xfrm>
          <a:off x="2652531" y="47557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86565" y="1124744"/>
            <a:ext cx="7461250" cy="575965"/>
          </a:xfrm>
          <a:noFill/>
        </p:spPr>
        <p:txBody>
          <a:bodyPr/>
          <a:lstStyle/>
          <a:p>
            <a:r>
              <a:rPr lang="de-CH" altLang="en-US" dirty="0" smtClean="0"/>
              <a:t>TKLA fondasyon_Poz wòch</a:t>
            </a:r>
          </a:p>
        </p:txBody>
      </p:sp>
      <p:sp>
        <p:nvSpPr>
          <p:cNvPr id="8" name="Rectangle 3"/>
          <p:cNvSpPr txBox="1">
            <a:spLocks noChangeArrowheads="1"/>
          </p:cNvSpPr>
          <p:nvPr/>
        </p:nvSpPr>
        <p:spPr bwMode="auto">
          <a:xfrm>
            <a:off x="5500172" y="1735932"/>
            <a:ext cx="3643828" cy="3925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Pa dwe gen </a:t>
            </a:r>
            <a:r>
              <a:rPr lang="fr-CH" altLang="en-US" sz="2800" kern="0" dirty="0" smtClean="0">
                <a:solidFill>
                  <a:srgbClr val="FF0000"/>
                </a:solidFill>
              </a:rPr>
              <a:t>masonnri 3 fèy</a:t>
            </a:r>
            <a:endParaRPr lang="fr-CH" altLang="en-US" sz="2800" kern="0" dirty="0">
              <a:solidFill>
                <a:srgbClr val="FF0000"/>
              </a:solidFill>
            </a:endParaRPr>
          </a:p>
          <a:p>
            <a:pPr>
              <a:buFont typeface="Arial" panose="020B0604020202020204" pitchFamily="34" charset="0"/>
              <a:buChar char="•"/>
              <a:tabLst>
                <a:tab pos="1438275" algn="l"/>
                <a:tab pos="1619250" algn="l"/>
              </a:tabLst>
            </a:pPr>
            <a:r>
              <a:rPr lang="fr-CH" altLang="en-US" sz="2800" kern="0" dirty="0" smtClean="0"/>
              <a:t>wòch yo dwe poze nan fas ki pi laj la</a:t>
            </a:r>
          </a:p>
          <a:p>
            <a:pPr>
              <a:buFont typeface="Arial" panose="020B0604020202020204" pitchFamily="34" charset="0"/>
              <a:buChar char="•"/>
              <a:tabLst>
                <a:tab pos="1438275" algn="l"/>
                <a:tab pos="1619250" algn="l"/>
              </a:tabLst>
            </a:pPr>
            <a:r>
              <a:rPr lang="fr-CH" altLang="en-US" sz="2800" kern="0" dirty="0" smtClean="0"/>
              <a:t>Dwe gen </a:t>
            </a:r>
            <a:r>
              <a:rPr lang="fr-CH" altLang="en-US" sz="2800" kern="0" dirty="0" smtClean="0">
                <a:solidFill>
                  <a:srgbClr val="FF0000"/>
                </a:solidFill>
              </a:rPr>
              <a:t>wòch kle </a:t>
            </a:r>
            <a:r>
              <a:rPr lang="fr-CH" altLang="en-US" sz="2800" kern="0" dirty="0" smtClean="0"/>
              <a:t>pou mare fondasyon an</a:t>
            </a:r>
          </a:p>
          <a:p>
            <a:pPr>
              <a:buFont typeface="Arial" panose="020B0604020202020204" pitchFamily="34" charset="0"/>
              <a:buChar char="•"/>
              <a:tabLst>
                <a:tab pos="1438275" algn="l"/>
                <a:tab pos="1619250" algn="l"/>
              </a:tabLst>
            </a:pPr>
            <a:r>
              <a:rPr lang="fr-CH" altLang="en-US" sz="2800" kern="0" dirty="0" smtClean="0"/>
              <a:t>Wòch yo dwe mare youn ak lòt sitou nan kwen yo</a:t>
            </a:r>
          </a:p>
        </p:txBody>
      </p:sp>
      <p:pic>
        <p:nvPicPr>
          <p:cNvPr id="11" name="Picture 2"/>
          <p:cNvPicPr>
            <a:picLocks noChangeAspect="1"/>
          </p:cNvPicPr>
          <p:nvPr/>
        </p:nvPicPr>
        <p:blipFill rotWithShape="1">
          <a:blip r:embed="rId4"/>
          <a:srcRect l="12935" t="19921" r="13062" b="2972"/>
          <a:stretch/>
        </p:blipFill>
        <p:spPr>
          <a:xfrm>
            <a:off x="68365" y="1716776"/>
            <a:ext cx="5246271" cy="2629177"/>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12120"/>
            <a:ext cx="742636"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81" y="1715103"/>
            <a:ext cx="742636" cy="5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P1170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843" y="4756522"/>
            <a:ext cx="2702980" cy="202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10710" r="24051"/>
          <a:stretch/>
        </p:blipFill>
        <p:spPr bwMode="auto">
          <a:xfrm>
            <a:off x="81953" y="4756521"/>
            <a:ext cx="2391033" cy="202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6564" y="4756521"/>
            <a:ext cx="648072" cy="254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66" y="4756521"/>
            <a:ext cx="648072" cy="28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343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075331973"/>
              </p:ext>
            </p:extLst>
          </p:nvPr>
        </p:nvGraphicFramePr>
        <p:xfrm>
          <a:off x="2771800" y="475198"/>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75965"/>
          </a:xfrm>
          <a:noFill/>
        </p:spPr>
        <p:txBody>
          <a:bodyPr/>
          <a:lstStyle/>
          <a:p>
            <a:r>
              <a:rPr lang="de-CH" altLang="en-US" dirty="0" smtClean="0"/>
              <a:t>TKLA fondasyon_Jwen</a:t>
            </a:r>
          </a:p>
        </p:txBody>
      </p:sp>
      <p:sp>
        <p:nvSpPr>
          <p:cNvPr id="8" name="Rectangle 3"/>
          <p:cNvSpPr txBox="1">
            <a:spLocks noChangeArrowheads="1"/>
          </p:cNvSpPr>
          <p:nvPr/>
        </p:nvSpPr>
        <p:spPr bwMode="auto">
          <a:xfrm>
            <a:off x="5886474" y="2222514"/>
            <a:ext cx="3114675" cy="27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Pa dwe gen </a:t>
            </a:r>
            <a:r>
              <a:rPr lang="fr-CH" altLang="en-US" sz="2800" kern="0" dirty="0" smtClean="0">
                <a:solidFill>
                  <a:srgbClr val="FF0000"/>
                </a:solidFill>
              </a:rPr>
              <a:t>jwen file</a:t>
            </a:r>
          </a:p>
          <a:p>
            <a:pPr>
              <a:buFont typeface="Arial" panose="020B0604020202020204" pitchFamily="34" charset="0"/>
              <a:buChar char="•"/>
              <a:tabLst>
                <a:tab pos="1438275" algn="l"/>
                <a:tab pos="1619250" algn="l"/>
              </a:tabLst>
            </a:pPr>
            <a:endParaRPr lang="fr-CH" altLang="en-US" sz="2800" kern="0" dirty="0" smtClean="0"/>
          </a:p>
          <a:p>
            <a:pPr>
              <a:buFont typeface="Arial" panose="020B0604020202020204" pitchFamily="34" charset="0"/>
              <a:buChar char="•"/>
              <a:tabLst>
                <a:tab pos="1438275" algn="l"/>
                <a:tab pos="1619250" algn="l"/>
              </a:tabLst>
            </a:pPr>
            <a:r>
              <a:rPr lang="fr-CH" altLang="en-US" sz="2800" kern="0" dirty="0" smtClean="0"/>
              <a:t>Fòk jwen wòch yo toujou plen ak</a:t>
            </a:r>
            <a:r>
              <a:rPr lang="fr-CH" altLang="en-US" sz="2800" kern="0" dirty="0"/>
              <a:t> mòtye</a:t>
            </a:r>
            <a:endParaRPr lang="fr-CH" altLang="en-US" sz="2800" kern="0" dirty="0" smtClean="0"/>
          </a:p>
          <a:p>
            <a:pPr>
              <a:buFont typeface="Arial" panose="020B0604020202020204" pitchFamily="34" charset="0"/>
              <a:buChar char="•"/>
              <a:tabLst>
                <a:tab pos="1438275" algn="l"/>
                <a:tab pos="1619250" algn="l"/>
              </a:tabLst>
            </a:pPr>
            <a:endParaRPr lang="fr-CH" altLang="en-US" sz="2400" kern="0" dirty="0" smtClean="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smtClean="0"/>
          </a:p>
        </p:txBody>
      </p:sp>
      <p:grpSp>
        <p:nvGrpSpPr>
          <p:cNvPr id="9" name="Groupe 1"/>
          <p:cNvGrpSpPr/>
          <p:nvPr/>
        </p:nvGrpSpPr>
        <p:grpSpPr>
          <a:xfrm>
            <a:off x="251519" y="2097397"/>
            <a:ext cx="3528393" cy="2267707"/>
            <a:chOff x="224632" y="3415655"/>
            <a:chExt cx="2763192" cy="1546998"/>
          </a:xfrm>
        </p:grpSpPr>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2" y="3501008"/>
              <a:ext cx="2763192" cy="146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415655"/>
              <a:ext cx="2592288"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47" y="4581128"/>
            <a:ext cx="3466928" cy="203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63567" y="2825724"/>
            <a:ext cx="1281437" cy="67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63566" y="5454109"/>
            <a:ext cx="1281600" cy="36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732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208621044"/>
              </p:ext>
            </p:extLst>
          </p:nvPr>
        </p:nvGraphicFramePr>
        <p:xfrm>
          <a:off x="2627784" y="463741"/>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124744"/>
            <a:ext cx="7461250" cy="575965"/>
          </a:xfrm>
          <a:noFill/>
        </p:spPr>
        <p:txBody>
          <a:bodyPr/>
          <a:lstStyle/>
          <a:p>
            <a:r>
              <a:rPr lang="de-CH" altLang="en-US" dirty="0" smtClean="0"/>
              <a:t>TKLA fondasyon_Solen</a:t>
            </a:r>
          </a:p>
        </p:txBody>
      </p:sp>
      <p:sp>
        <p:nvSpPr>
          <p:cNvPr id="8" name="Rectangle 3"/>
          <p:cNvSpPr txBox="1">
            <a:spLocks noChangeArrowheads="1"/>
          </p:cNvSpPr>
          <p:nvPr/>
        </p:nvSpPr>
        <p:spPr bwMode="auto">
          <a:xfrm>
            <a:off x="4555752" y="1628800"/>
            <a:ext cx="458824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endParaRPr lang="fr-CH" altLang="en-US" sz="2400" dirty="0" smtClean="0"/>
          </a:p>
          <a:p>
            <a:pPr>
              <a:buFont typeface="Arial" panose="020B0604020202020204" pitchFamily="34" charset="0"/>
              <a:buChar char="•"/>
              <a:tabLst>
                <a:tab pos="1438275" algn="l"/>
                <a:tab pos="1619250" algn="l"/>
              </a:tabLst>
            </a:pPr>
            <a:r>
              <a:rPr lang="fr-CH" altLang="en-US" sz="2800" dirty="0" smtClean="0"/>
              <a:t>Dwe </a:t>
            </a:r>
            <a:r>
              <a:rPr lang="fr-CH" altLang="en-US" sz="2800" dirty="0"/>
              <a:t>gen </a:t>
            </a:r>
            <a:r>
              <a:rPr lang="fr-CH" altLang="en-US" sz="2800" dirty="0" smtClean="0"/>
              <a:t>solen nan fondasyon </a:t>
            </a:r>
            <a:r>
              <a:rPr lang="fr-CH" altLang="en-US" sz="2800" dirty="0"/>
              <a:t>an</a:t>
            </a:r>
          </a:p>
          <a:p>
            <a:pPr>
              <a:buFont typeface="Arial" panose="020B0604020202020204" pitchFamily="34" charset="0"/>
              <a:buChar char="•"/>
              <a:tabLst>
                <a:tab pos="1438275" algn="l"/>
                <a:tab pos="1619250" algn="l"/>
              </a:tabLst>
            </a:pPr>
            <a:r>
              <a:rPr lang="de-CH" sz="2800" dirty="0"/>
              <a:t>Solen an dwe gen yon pant pou dlo pa chita anba </a:t>
            </a:r>
            <a:r>
              <a:rPr lang="de-CH" sz="2800" dirty="0" smtClean="0"/>
              <a:t>lis </a:t>
            </a:r>
            <a:r>
              <a:rPr lang="de-CH" sz="2800" dirty="0" err="1" smtClean="0"/>
              <a:t>bas</a:t>
            </a:r>
            <a:r>
              <a:rPr lang="de-CH" sz="2800" dirty="0" smtClean="0"/>
              <a:t> la</a:t>
            </a:r>
            <a:endParaRPr lang="de-CH" sz="2800" dirty="0"/>
          </a:p>
          <a:p>
            <a:pPr marL="0" indent="0">
              <a:buNone/>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fr-CH" altLang="en-US" sz="2400" kern="0" dirty="0" smtClean="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smtClean="0"/>
          </a:p>
        </p:txBody>
      </p:sp>
      <p:pic>
        <p:nvPicPr>
          <p:cNvPr id="2" name="Picture 2" descr="P:\AD Fotos Assortie et Nomé\190131_supervision habitat\IMG_20190130_1019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929" r="-1144" b="13730"/>
          <a:stretch/>
        </p:blipFill>
        <p:spPr bwMode="auto">
          <a:xfrm>
            <a:off x="136119" y="2043801"/>
            <a:ext cx="4435881" cy="4693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58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327566997"/>
              </p:ext>
            </p:extLst>
          </p:nvPr>
        </p:nvGraphicFramePr>
        <p:xfrm>
          <a:off x="2742780" y="466239"/>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124744"/>
            <a:ext cx="7461250" cy="575965"/>
          </a:xfrm>
          <a:noFill/>
        </p:spPr>
        <p:txBody>
          <a:bodyPr/>
          <a:lstStyle/>
          <a:p>
            <a:r>
              <a:rPr lang="de-CH" altLang="en-US" dirty="0" smtClean="0"/>
              <a:t>TKLA fondasyon_akwòch</a:t>
            </a:r>
          </a:p>
        </p:txBody>
      </p:sp>
      <p:sp>
        <p:nvSpPr>
          <p:cNvPr id="8" name="Rectangle 3"/>
          <p:cNvSpPr txBox="1">
            <a:spLocks noChangeArrowheads="1"/>
          </p:cNvSpPr>
          <p:nvPr/>
        </p:nvSpPr>
        <p:spPr bwMode="auto">
          <a:xfrm>
            <a:off x="4860032" y="1890122"/>
            <a:ext cx="3851920" cy="403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Dwe gen </a:t>
            </a:r>
            <a:r>
              <a:rPr lang="fr-CH" altLang="en-US" sz="2800" kern="0" dirty="0" smtClean="0">
                <a:solidFill>
                  <a:srgbClr val="FF0000"/>
                </a:solidFill>
              </a:rPr>
              <a:t>akwòch</a:t>
            </a:r>
            <a:r>
              <a:rPr lang="fr-CH" altLang="en-US" sz="2800" kern="0" dirty="0" smtClean="0"/>
              <a:t> nan fondasyon an</a:t>
            </a:r>
          </a:p>
          <a:p>
            <a:pPr>
              <a:buFont typeface="Arial" panose="020B0604020202020204" pitchFamily="34" charset="0"/>
              <a:buChar char="•"/>
              <a:tabLst>
                <a:tab pos="1438275" algn="l"/>
                <a:tab pos="1619250" algn="l"/>
              </a:tabLst>
            </a:pPr>
            <a:r>
              <a:rPr lang="fr-CH" altLang="en-US" sz="2800" kern="0" dirty="0"/>
              <a:t>Akwòch yo dwe trete </a:t>
            </a:r>
            <a:r>
              <a:rPr lang="fr-CH" altLang="en-US" sz="2800" kern="0" dirty="0" smtClean="0"/>
              <a:t>avèk antirouy avan nou itilize yo</a:t>
            </a:r>
            <a:endParaRPr lang="fr-CH" altLang="en-US" sz="2800" kern="0" dirty="0"/>
          </a:p>
          <a:p>
            <a:pPr>
              <a:buFont typeface="Arial" panose="020B0604020202020204" pitchFamily="34" charset="0"/>
              <a:buChar char="•"/>
              <a:tabLst>
                <a:tab pos="1438275" algn="l"/>
                <a:tab pos="1619250" algn="l"/>
              </a:tabLst>
            </a:pPr>
            <a:r>
              <a:rPr lang="fr-CH" altLang="en-US" sz="2800" kern="0" dirty="0"/>
              <a:t>Akwòch yo </a:t>
            </a:r>
            <a:r>
              <a:rPr lang="fr-CH" altLang="en-US" sz="2800" kern="0" dirty="0" smtClean="0"/>
              <a:t>ap </a:t>
            </a:r>
            <a:r>
              <a:rPr lang="fr-CH" altLang="en-US" sz="2800" kern="0" dirty="0"/>
              <a:t>fèt ak fè </a:t>
            </a:r>
            <a:r>
              <a:rPr lang="fr-CH" altLang="en-US" sz="2800" kern="0" dirty="0" smtClean="0"/>
              <a:t>¼</a:t>
            </a:r>
          </a:p>
          <a:p>
            <a:pPr>
              <a:buFont typeface="Arial" panose="020B0604020202020204" pitchFamily="34" charset="0"/>
              <a:buChar char="•"/>
              <a:tabLst>
                <a:tab pos="1438275" algn="l"/>
                <a:tab pos="1619250" algn="l"/>
              </a:tabLst>
            </a:pPr>
            <a:r>
              <a:rPr lang="nb-NO" altLang="en-US" sz="2800" kern="0" dirty="0"/>
              <a:t>A</a:t>
            </a:r>
            <a:r>
              <a:rPr lang="nb-NO" altLang="en-US" sz="2800" kern="0" dirty="0" smtClean="0"/>
              <a:t>kwòch </a:t>
            </a:r>
            <a:r>
              <a:rPr lang="nb-NO" altLang="en-US" sz="2800" kern="0" dirty="0"/>
              <a:t>yo </a:t>
            </a:r>
            <a:r>
              <a:rPr lang="nb-NO" altLang="en-US" sz="2800" kern="0" dirty="0" smtClean="0"/>
              <a:t>dwe </a:t>
            </a:r>
            <a:r>
              <a:rPr lang="nb-NO" altLang="en-US" sz="2800" kern="0" dirty="0"/>
              <a:t>byen </a:t>
            </a:r>
            <a:r>
              <a:rPr lang="nb-NO" altLang="en-US" sz="2800" kern="0" dirty="0" smtClean="0"/>
              <a:t>tache ak lis bas la</a:t>
            </a:r>
            <a:endParaRPr lang="nb-NO" altLang="en-US" sz="2800" kern="0" dirty="0"/>
          </a:p>
          <a:p>
            <a:pPr>
              <a:buFont typeface="Arial" panose="020B0604020202020204" pitchFamily="34" charset="0"/>
              <a:buChar char="•"/>
              <a:tabLst>
                <a:tab pos="1438275" algn="l"/>
                <a:tab pos="1619250" algn="l"/>
              </a:tabLst>
            </a:pPr>
            <a:endParaRPr lang="fr-CH" altLang="en-US" sz="2400" kern="0" dirty="0" smtClean="0"/>
          </a:p>
          <a:p>
            <a:pPr>
              <a:buFont typeface="Arial" panose="020B0604020202020204" pitchFamily="34" charset="0"/>
              <a:buChar char="•"/>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fr-CH" altLang="en-US" sz="2400" kern="0" dirty="0" smtClean="0"/>
          </a:p>
          <a:p>
            <a:pPr>
              <a:buFont typeface="Arial" panose="020B0604020202020204" pitchFamily="34" charset="0"/>
              <a:buChar char="•"/>
              <a:tabLst>
                <a:tab pos="1438275" algn="l"/>
                <a:tab pos="1619250" algn="l"/>
              </a:tabLst>
            </a:pPr>
            <a:endParaRPr lang="fr-CH" altLang="en-US" sz="2400" kern="0" dirty="0" smtClean="0"/>
          </a:p>
          <a:p>
            <a:pPr marL="0" indent="0">
              <a:buNone/>
              <a:tabLst>
                <a:tab pos="1438275" algn="l"/>
                <a:tab pos="1619250" algn="l"/>
              </a:tabLst>
            </a:pPr>
            <a:endParaRPr lang="fr-CH" altLang="en-US" sz="2400" kern="0" dirty="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9749"/>
          <a:stretch/>
        </p:blipFill>
        <p:spPr bwMode="auto">
          <a:xfrm>
            <a:off x="1014588" y="4929645"/>
            <a:ext cx="3456384" cy="180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P:\Minouche\photos pour formation\Noeu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780" y="1887844"/>
            <a:ext cx="2520000" cy="29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2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6988" y="1196752"/>
            <a:ext cx="7461250" cy="719981"/>
          </a:xfrm>
          <a:noFill/>
        </p:spPr>
        <p:txBody>
          <a:bodyPr/>
          <a:lstStyle/>
          <a:p>
            <a:r>
              <a:rPr lang="de-CH" altLang="en-US" dirty="0" smtClean="0"/>
              <a:t>Pwogram</a:t>
            </a:r>
          </a:p>
        </p:txBody>
      </p:sp>
      <p:sp>
        <p:nvSpPr>
          <p:cNvPr id="4099" name="Rectangle 3"/>
          <p:cNvSpPr>
            <a:spLocks noGrp="1" noChangeArrowheads="1"/>
          </p:cNvSpPr>
          <p:nvPr>
            <p:ph type="body" idx="1"/>
          </p:nvPr>
        </p:nvSpPr>
        <p:spPr>
          <a:xfrm>
            <a:off x="1285875" y="1988840"/>
            <a:ext cx="7472363" cy="4752528"/>
          </a:xfrm>
        </p:spPr>
        <p:txBody>
          <a:bodyPr/>
          <a:lstStyle/>
          <a:p>
            <a:pPr>
              <a:tabLst>
                <a:tab pos="1438275" algn="l"/>
                <a:tab pos="1619250" algn="l"/>
              </a:tabLst>
            </a:pPr>
            <a:r>
              <a:rPr lang="de-CH" altLang="en-US" sz="3200" dirty="0" smtClean="0"/>
              <a:t>Chwa atizan</a:t>
            </a:r>
          </a:p>
          <a:p>
            <a:pPr>
              <a:tabLst>
                <a:tab pos="1438275" algn="l"/>
                <a:tab pos="1619250" algn="l"/>
              </a:tabLst>
            </a:pPr>
            <a:r>
              <a:rPr lang="de-CH" altLang="en-US" sz="3200" dirty="0" smtClean="0"/>
              <a:t>Pèman atizan</a:t>
            </a:r>
          </a:p>
          <a:p>
            <a:pPr>
              <a:tabLst>
                <a:tab pos="1438275" algn="l"/>
                <a:tab pos="1619250" algn="l"/>
              </a:tabLst>
            </a:pPr>
            <a:r>
              <a:rPr lang="fr-CH" altLang="en-US" sz="3200" dirty="0"/>
              <a:t>Sekirite sou chantye </a:t>
            </a:r>
            <a:r>
              <a:rPr lang="fr-CH" altLang="en-US" sz="3200" dirty="0" smtClean="0"/>
              <a:t>a</a:t>
            </a:r>
            <a:endParaRPr lang="de-CH" altLang="en-US" sz="3200" dirty="0" smtClean="0"/>
          </a:p>
          <a:p>
            <a:pPr>
              <a:tabLst>
                <a:tab pos="1438275" algn="l"/>
                <a:tab pos="1619250" algn="l"/>
              </a:tabLst>
            </a:pPr>
            <a:r>
              <a:rPr lang="de-CH" altLang="en-US" sz="3200" dirty="0" smtClean="0"/>
              <a:t>Fondasyon</a:t>
            </a:r>
          </a:p>
          <a:p>
            <a:pPr>
              <a:tabLst>
                <a:tab pos="1438275" algn="l"/>
                <a:tab pos="1619250" algn="l"/>
              </a:tabLst>
            </a:pPr>
            <a:r>
              <a:rPr lang="de-CH" altLang="en-US" sz="3200" dirty="0" smtClean="0"/>
              <a:t>Osati </a:t>
            </a:r>
            <a:r>
              <a:rPr lang="de-CH" altLang="en-US" sz="3200" dirty="0"/>
              <a:t>a</a:t>
            </a:r>
            <a:r>
              <a:rPr lang="de-CH" altLang="en-US" sz="3200" dirty="0" smtClean="0"/>
              <a:t>n bwa</a:t>
            </a:r>
          </a:p>
          <a:p>
            <a:pPr>
              <a:tabLst>
                <a:tab pos="1438275" algn="l"/>
                <a:tab pos="1619250" algn="l"/>
              </a:tabLst>
            </a:pPr>
            <a:r>
              <a:rPr lang="de-CH" altLang="en-US" sz="3200" dirty="0" smtClean="0"/>
              <a:t>Wòl fanmi an sou chantye a</a:t>
            </a:r>
          </a:p>
          <a:p>
            <a:pPr>
              <a:tabLst>
                <a:tab pos="1438275" algn="l"/>
                <a:tab pos="1619250" algn="l"/>
              </a:tabLst>
            </a:pPr>
            <a:r>
              <a:rPr lang="fr-CH" altLang="en-US" sz="3200" dirty="0" smtClean="0"/>
              <a:t>Rapèl</a:t>
            </a:r>
            <a:endParaRPr lang="de-CH" altLang="en-US" sz="3200" dirty="0" smtClean="0"/>
          </a:p>
          <a:p>
            <a:pPr>
              <a:tabLst>
                <a:tab pos="1438275" algn="l"/>
                <a:tab pos="1619250" algn="l"/>
              </a:tabLst>
            </a:pPr>
            <a:r>
              <a:rPr lang="de-CH" altLang="en-US" sz="3200" dirty="0" smtClean="0"/>
              <a:t>Videyo </a:t>
            </a:r>
            <a:r>
              <a:rPr lang="de-CH" altLang="en-US" sz="3200" dirty="0"/>
              <a:t>(Fondasyon+Osati</a:t>
            </a:r>
            <a:r>
              <a:rPr lang="de-CH" altLang="en-US" sz="3200" dirty="0" smtClean="0"/>
              <a:t>)</a:t>
            </a:r>
          </a:p>
          <a:p>
            <a:pPr marL="0" indent="0">
              <a:buNone/>
              <a:tabLst>
                <a:tab pos="1438275" algn="l"/>
                <a:tab pos="1619250" algn="l"/>
              </a:tabLst>
            </a:pPr>
            <a:endParaRPr lang="de-CH" altLang="en-US" sz="3200" dirty="0"/>
          </a:p>
        </p:txBody>
      </p:sp>
      <p:pic>
        <p:nvPicPr>
          <p:cNvPr id="7" name="Picture 1" descr="Bund_RGB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3"/>
          <p:cNvGraphicFramePr>
            <a:graphicFrameLocks noGrp="1"/>
          </p:cNvGraphicFramePr>
          <p:nvPr>
            <p:extLst>
              <p:ext uri="{D42A27DB-BD31-4B8C-83A1-F6EECF244321}">
                <p14:modId xmlns:p14="http://schemas.microsoft.com/office/powerpoint/2010/main" val="91082495"/>
              </p:ext>
            </p:extLst>
          </p:nvPr>
        </p:nvGraphicFramePr>
        <p:xfrm>
          <a:off x="2533984" y="491642"/>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56947466"/>
              </p:ext>
            </p:extLst>
          </p:nvPr>
        </p:nvGraphicFramePr>
        <p:xfrm>
          <a:off x="2742780" y="466239"/>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124744"/>
            <a:ext cx="7461250" cy="575965"/>
          </a:xfrm>
          <a:noFill/>
        </p:spPr>
        <p:txBody>
          <a:bodyPr/>
          <a:lstStyle/>
          <a:p>
            <a:r>
              <a:rPr lang="de-CH" altLang="en-US" dirty="0" smtClean="0"/>
              <a:t>TKLA fondasyon_akwòch</a:t>
            </a:r>
          </a:p>
        </p:txBody>
      </p:sp>
      <p:sp>
        <p:nvSpPr>
          <p:cNvPr id="8" name="Rectangle 3"/>
          <p:cNvSpPr txBox="1">
            <a:spLocks noChangeArrowheads="1"/>
          </p:cNvSpPr>
          <p:nvPr/>
        </p:nvSpPr>
        <p:spPr bwMode="auto">
          <a:xfrm>
            <a:off x="4716016" y="1851169"/>
            <a:ext cx="4256114" cy="403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pPr>
            <a:r>
              <a:rPr lang="fr-CH" altLang="en-US" sz="2800" dirty="0"/>
              <a:t>Enpòtans  akwòch nan konstriksyon an:</a:t>
            </a:r>
          </a:p>
          <a:p>
            <a:r>
              <a:rPr lang="fr-CH" altLang="en-US" sz="2800" dirty="0"/>
              <a:t>Akwòch la konekte fondasyon an ak lis bas </a:t>
            </a:r>
            <a:r>
              <a:rPr lang="fr-CH" altLang="en-US" sz="2800" dirty="0" smtClean="0"/>
              <a:t>la</a:t>
            </a:r>
            <a:endParaRPr lang="fr-CH" altLang="en-US" sz="2800" dirty="0"/>
          </a:p>
          <a:p>
            <a:r>
              <a:rPr lang="fr-CH" altLang="en-US" sz="2800" dirty="0"/>
              <a:t>Li anpeche osati a deplase sou fondasyon an lè gen siklòn ak goudougoudou</a:t>
            </a:r>
          </a:p>
          <a:p>
            <a:pPr>
              <a:buFont typeface="Arial" panose="020B0604020202020204" pitchFamily="34" charset="0"/>
              <a:buChar char="•"/>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fr-CH" altLang="en-US" sz="2400" kern="0" dirty="0" smtClean="0"/>
          </a:p>
          <a:p>
            <a:pPr>
              <a:buFont typeface="Arial" panose="020B0604020202020204" pitchFamily="34" charset="0"/>
              <a:buChar char="•"/>
              <a:tabLst>
                <a:tab pos="1438275" algn="l"/>
                <a:tab pos="1619250" algn="l"/>
              </a:tabLst>
            </a:pPr>
            <a:endParaRPr lang="fr-CH" altLang="en-US" sz="2400" kern="0" dirty="0" smtClean="0"/>
          </a:p>
          <a:p>
            <a:pPr marL="0" indent="0">
              <a:buNone/>
              <a:tabLst>
                <a:tab pos="1438275" algn="l"/>
                <a:tab pos="1619250" algn="l"/>
              </a:tabLst>
            </a:pPr>
            <a:endParaRPr lang="fr-CH" altLang="en-US" sz="2400" kern="0" dirty="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pic>
        <p:nvPicPr>
          <p:cNvPr id="3074" name="Picture 2" descr="P:\Minouche\photos pour formation\pierre.jpg"/>
          <p:cNvPicPr>
            <a:picLocks noChangeAspect="1" noChangeArrowheads="1"/>
          </p:cNvPicPr>
          <p:nvPr/>
        </p:nvPicPr>
        <p:blipFill rotWithShape="1">
          <a:blip r:embed="rId4">
            <a:extLst>
              <a:ext uri="{28A0092B-C50C-407E-A947-70E740481C1C}">
                <a14:useLocalDpi xmlns:a14="http://schemas.microsoft.com/office/drawing/2010/main" val="0"/>
              </a:ext>
            </a:extLst>
          </a:blip>
          <a:srcRect t="22401" r="15082"/>
          <a:stretch/>
        </p:blipFill>
        <p:spPr bwMode="auto">
          <a:xfrm>
            <a:off x="1403648" y="1928076"/>
            <a:ext cx="3017212" cy="353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909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4259045885"/>
              </p:ext>
            </p:extLst>
          </p:nvPr>
        </p:nvGraphicFramePr>
        <p:xfrm>
          <a:off x="2627784" y="46404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980728"/>
            <a:ext cx="7461250" cy="575965"/>
          </a:xfrm>
          <a:noFill/>
        </p:spPr>
        <p:txBody>
          <a:bodyPr/>
          <a:lstStyle/>
          <a:p>
            <a:r>
              <a:rPr lang="de-CH" altLang="en-US" dirty="0" smtClean="0"/>
              <a:t>TKLA fondasyon_Ranblè</a:t>
            </a:r>
          </a:p>
        </p:txBody>
      </p:sp>
      <p:sp>
        <p:nvSpPr>
          <p:cNvPr id="8" name="Rectangle 3"/>
          <p:cNvSpPr txBox="1">
            <a:spLocks noChangeArrowheads="1"/>
          </p:cNvSpPr>
          <p:nvPr/>
        </p:nvSpPr>
        <p:spPr bwMode="auto">
          <a:xfrm>
            <a:off x="5508104" y="2132856"/>
            <a:ext cx="3528392" cy="16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Se enjenyè a kap di nou ki kalite ranblè lap itilize nan konstriksyon an</a:t>
            </a:r>
          </a:p>
          <a:p>
            <a:pPr marL="0" indent="0">
              <a:buNone/>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fr-CH" altLang="en-US" sz="2400" kern="0" dirty="0" smtClean="0"/>
          </a:p>
          <a:p>
            <a:pPr>
              <a:buFont typeface="Arial" panose="020B0604020202020204" pitchFamily="34" charset="0"/>
              <a:buChar char="•"/>
              <a:tabLst>
                <a:tab pos="1438275" algn="l"/>
                <a:tab pos="1619250" algn="l"/>
              </a:tabLst>
            </a:pPr>
            <a:endParaRPr lang="fr-CH" altLang="en-US" sz="2400" kern="0" dirty="0" smtClean="0"/>
          </a:p>
          <a:p>
            <a:pPr marL="0" indent="0">
              <a:buNone/>
              <a:tabLst>
                <a:tab pos="1438275" algn="l"/>
                <a:tab pos="1619250" algn="l"/>
              </a:tabLst>
            </a:pPr>
            <a:endParaRPr lang="fr-CH" altLang="en-US" sz="2400" kern="0" dirty="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pic>
        <p:nvPicPr>
          <p:cNvPr id="1026" name="Picture 2" descr="P:\Minouche\photos pour formation\IMG_20190131_13305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316"/>
          <a:stretch/>
        </p:blipFill>
        <p:spPr bwMode="auto">
          <a:xfrm>
            <a:off x="215669" y="2101495"/>
            <a:ext cx="4824536" cy="462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701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30209815"/>
              </p:ext>
            </p:extLst>
          </p:nvPr>
        </p:nvGraphicFramePr>
        <p:xfrm>
          <a:off x="2396622"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719981"/>
          </a:xfrm>
          <a:noFill/>
        </p:spPr>
        <p:txBody>
          <a:bodyPr/>
          <a:lstStyle/>
          <a:p>
            <a:r>
              <a:rPr lang="de-CH" altLang="en-US" dirty="0" smtClean="0"/>
              <a:t>TKLA Osati_Tretman bwa</a:t>
            </a:r>
          </a:p>
        </p:txBody>
      </p:sp>
      <p:sp>
        <p:nvSpPr>
          <p:cNvPr id="8" name="Rectangle 3"/>
          <p:cNvSpPr txBox="1">
            <a:spLocks noChangeArrowheads="1"/>
          </p:cNvSpPr>
          <p:nvPr/>
        </p:nvSpPr>
        <p:spPr bwMode="auto">
          <a:xfrm>
            <a:off x="5148064" y="2492896"/>
            <a:ext cx="3816424"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Bwa</a:t>
            </a:r>
            <a:r>
              <a:rPr lang="fr-CH" altLang="en-US" sz="2800" kern="0" dirty="0"/>
              <a:t> </a:t>
            </a:r>
            <a:r>
              <a:rPr lang="fr-CH" altLang="en-US" sz="2800" kern="0" dirty="0" smtClean="0"/>
              <a:t>ki nan osati </a:t>
            </a:r>
            <a:r>
              <a:rPr lang="fr-CH" altLang="en-US" sz="2800" kern="0" dirty="0"/>
              <a:t>a </a:t>
            </a:r>
            <a:r>
              <a:rPr lang="fr-CH" altLang="en-US" sz="2800" kern="0" dirty="0" smtClean="0"/>
              <a:t>ki se </a:t>
            </a:r>
            <a:r>
              <a:rPr lang="fr-CH" altLang="en-US" sz="2800" kern="0" dirty="0"/>
              <a:t>eskèlèt kay </a:t>
            </a:r>
            <a:r>
              <a:rPr lang="fr-CH" altLang="en-US" sz="2800" kern="0" dirty="0" smtClean="0"/>
              <a:t>la dwe trete ak lwil vidanj, zenkromat  oubyen l</a:t>
            </a:r>
            <a:r>
              <a:rPr lang="fr-CH" altLang="en-US" sz="2800" kern="0" dirty="0"/>
              <a:t>ò</a:t>
            </a:r>
            <a:r>
              <a:rPr lang="fr-CH" altLang="en-US" sz="2800" kern="0" dirty="0" smtClean="0"/>
              <a:t>t prodwi ki fèt pou sa</a:t>
            </a:r>
          </a:p>
          <a:p>
            <a:pPr>
              <a:buFont typeface="Arial" panose="020B0604020202020204" pitchFamily="34" charset="0"/>
              <a:buChar char="•"/>
              <a:tabLst>
                <a:tab pos="1438275" algn="l"/>
                <a:tab pos="1619250" algn="l"/>
              </a:tabLst>
            </a:pPr>
            <a:r>
              <a:rPr lang="fr-CH" altLang="en-US" sz="2800" kern="0" dirty="0" smtClean="0"/>
              <a:t>Nou trete bwa yo pou  protejel kont imidite ak tèmit</a:t>
            </a:r>
          </a:p>
          <a:p>
            <a:pPr>
              <a:buFont typeface="Arial" panose="020B0604020202020204" pitchFamily="34" charset="0"/>
              <a:buChar char="•"/>
              <a:tabLst>
                <a:tab pos="1438275" algn="l"/>
                <a:tab pos="1619250" algn="l"/>
              </a:tabLst>
            </a:pPr>
            <a:endParaRPr lang="fr-CH" altLang="en-US" sz="2400" kern="0" dirty="0" smtClean="0">
              <a:solidFill>
                <a:srgbClr val="FF0000"/>
              </a:solidFill>
            </a:endParaRPr>
          </a:p>
          <a:p>
            <a:pPr marL="0" indent="0">
              <a:buNone/>
              <a:tabLst>
                <a:tab pos="1438275" algn="l"/>
                <a:tab pos="1619250" algn="l"/>
              </a:tabLst>
            </a:pPr>
            <a:endParaRPr lang="de-CH" altLang="en-US" sz="2400" kern="0" dirty="0" smtClean="0">
              <a:solidFill>
                <a:srgbClr val="FF0000"/>
              </a:solidFill>
            </a:endParaRPr>
          </a:p>
          <a:p>
            <a:pPr marL="0" indent="0">
              <a:buNone/>
              <a:tabLst>
                <a:tab pos="1438275" algn="l"/>
                <a:tab pos="1619250" algn="l"/>
              </a:tabLst>
            </a:pPr>
            <a:endParaRPr lang="de-CH" altLang="en-US" sz="2400" kern="0" dirty="0">
              <a:solidFill>
                <a:srgbClr val="FF0000"/>
              </a:solidFill>
            </a:endParaRPr>
          </a:p>
          <a:p>
            <a:pPr marL="0" indent="0">
              <a:buNone/>
              <a:tabLst>
                <a:tab pos="1438275" algn="l"/>
                <a:tab pos="1619250" algn="l"/>
              </a:tabLst>
            </a:pPr>
            <a:endParaRPr lang="de-CH" altLang="en-US" sz="2400" kern="0" dirty="0" smtClean="0">
              <a:solidFill>
                <a:srgbClr val="FF0000"/>
              </a:solidFill>
            </a:endParaRPr>
          </a:p>
          <a:p>
            <a:pPr>
              <a:tabLst>
                <a:tab pos="1438275" algn="l"/>
                <a:tab pos="1619250" algn="l"/>
              </a:tabLst>
            </a:pPr>
            <a:endParaRPr lang="de-CH" altLang="en-US" sz="2400" kern="0" dirty="0" smtClean="0">
              <a:solidFill>
                <a:srgbClr val="FF0000"/>
              </a:solidFill>
            </a:endParaRPr>
          </a:p>
          <a:p>
            <a:pPr>
              <a:tabLst>
                <a:tab pos="1438275" algn="l"/>
                <a:tab pos="1619250" algn="l"/>
              </a:tabLst>
            </a:pPr>
            <a:endParaRPr lang="de-CH" altLang="en-US" sz="2400" kern="0" dirty="0" smtClean="0">
              <a:solidFill>
                <a:srgbClr val="FF0000"/>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5414" t="32481" r="28063" b="8805"/>
          <a:stretch/>
        </p:blipFill>
        <p:spPr>
          <a:xfrm>
            <a:off x="251520" y="2490213"/>
            <a:ext cx="4625789" cy="3603813"/>
          </a:xfrm>
          <a:prstGeom prst="rect">
            <a:avLst/>
          </a:prstGeom>
        </p:spPr>
      </p:pic>
    </p:spTree>
    <p:extLst>
      <p:ext uri="{BB962C8B-B14F-4D97-AF65-F5344CB8AC3E}">
        <p14:creationId xmlns:p14="http://schemas.microsoft.com/office/powerpoint/2010/main" val="296322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730810445"/>
              </p:ext>
            </p:extLst>
          </p:nvPr>
        </p:nvGraphicFramePr>
        <p:xfrm>
          <a:off x="2429099" y="527856"/>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300468" y="1124744"/>
            <a:ext cx="7461250" cy="503957"/>
          </a:xfrm>
          <a:noFill/>
        </p:spPr>
        <p:txBody>
          <a:bodyPr/>
          <a:lstStyle/>
          <a:p>
            <a:r>
              <a:rPr lang="de-CH" altLang="en-US" dirty="0" smtClean="0"/>
              <a:t>TKLA osati_Lis bas</a:t>
            </a:r>
          </a:p>
        </p:txBody>
      </p:sp>
      <p:sp>
        <p:nvSpPr>
          <p:cNvPr id="8" name="Rectangle 3"/>
          <p:cNvSpPr txBox="1">
            <a:spLocks noChangeArrowheads="1"/>
          </p:cNvSpPr>
          <p:nvPr/>
        </p:nvSpPr>
        <p:spPr bwMode="auto">
          <a:xfrm>
            <a:off x="4932040" y="1921277"/>
            <a:ext cx="396044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a:t>Kloure estrap anba lis bas la nan anplasman chak poto avan nou depozel sou solen an</a:t>
            </a:r>
          </a:p>
          <a:p>
            <a:pPr marL="0" indent="0">
              <a:buNone/>
              <a:tabLst>
                <a:tab pos="1438275" algn="l"/>
                <a:tab pos="1619250" algn="l"/>
              </a:tabLst>
            </a:pPr>
            <a:endParaRPr lang="fr-CH" altLang="en-US" sz="2800" kern="0" dirty="0" smtClean="0"/>
          </a:p>
          <a:p>
            <a:pPr>
              <a:buFont typeface="Arial" panose="020B0604020202020204" pitchFamily="34" charset="0"/>
              <a:buChar char="•"/>
              <a:tabLst>
                <a:tab pos="1438275" algn="l"/>
                <a:tab pos="1619250" algn="l"/>
              </a:tabLst>
            </a:pPr>
            <a:r>
              <a:rPr lang="fr-CH" altLang="en-US" sz="2800" kern="0" dirty="0" smtClean="0"/>
              <a:t>Lis bas la dwe byen tache ak poto yo ak estrap</a:t>
            </a:r>
          </a:p>
          <a:p>
            <a:pPr>
              <a:buFont typeface="Arial" panose="020B0604020202020204" pitchFamily="34" charset="0"/>
              <a:buChar char="•"/>
              <a:tabLst>
                <a:tab pos="1438275" algn="l"/>
                <a:tab pos="1619250" algn="l"/>
              </a:tabLst>
            </a:pPr>
            <a:endParaRPr lang="fr-CH" altLang="en-US" sz="2800" kern="0" dirty="0" smtClean="0"/>
          </a:p>
          <a:p>
            <a:pPr>
              <a:buFont typeface="Arial" panose="020B0604020202020204" pitchFamily="34" charset="0"/>
              <a:buChar char="•"/>
              <a:tabLst>
                <a:tab pos="1438275" algn="l"/>
                <a:tab pos="1619250" algn="l"/>
              </a:tabLst>
            </a:pPr>
            <a:endParaRPr lang="fr-CH" altLang="en-US" sz="2800" kern="0" dirty="0" smtClean="0"/>
          </a:p>
          <a:p>
            <a:pPr marL="0" indent="0">
              <a:buNone/>
              <a:tabLst>
                <a:tab pos="1438275" algn="l"/>
                <a:tab pos="1619250" algn="l"/>
              </a:tabLst>
            </a:pPr>
            <a:endParaRPr lang="fr-CH" altLang="en-US" sz="2800" kern="0" dirty="0"/>
          </a:p>
          <a:p>
            <a:pPr marL="0" indent="0">
              <a:buNone/>
              <a:tabLst>
                <a:tab pos="1438275" algn="l"/>
                <a:tab pos="1619250" algn="l"/>
              </a:tabLst>
            </a:pPr>
            <a:endParaRPr lang="de-CH" altLang="en-US" sz="2800" kern="0" dirty="0" smtClean="0"/>
          </a:p>
          <a:p>
            <a:pPr marL="0" indent="0">
              <a:buNone/>
              <a:tabLst>
                <a:tab pos="1438275" algn="l"/>
                <a:tab pos="1619250" algn="l"/>
              </a:tabLst>
            </a:pPr>
            <a:endParaRPr lang="de-CH" altLang="en-US" sz="2800" kern="0" dirty="0"/>
          </a:p>
          <a:p>
            <a:pPr marL="0" indent="0">
              <a:buNone/>
              <a:tabLst>
                <a:tab pos="1438275" algn="l"/>
                <a:tab pos="1619250" algn="l"/>
              </a:tabLst>
            </a:pPr>
            <a:endParaRPr lang="de-CH" altLang="en-US" sz="2800" kern="0" dirty="0" smtClean="0"/>
          </a:p>
          <a:p>
            <a:pPr>
              <a:tabLst>
                <a:tab pos="1438275" algn="l"/>
                <a:tab pos="1619250" algn="l"/>
              </a:tabLst>
            </a:pPr>
            <a:endParaRPr lang="de-CH" altLang="en-US" sz="2800" kern="0" dirty="0" smtClean="0"/>
          </a:p>
          <a:p>
            <a:pPr marL="0" indent="0">
              <a:buNone/>
              <a:tabLst>
                <a:tab pos="1438275" algn="l"/>
                <a:tab pos="1619250" algn="l"/>
              </a:tabLst>
            </a:pPr>
            <a:endParaRPr lang="de-CH" altLang="en-US" sz="2800" kern="0" dirty="0" smtClean="0"/>
          </a:p>
        </p:txBody>
      </p:sp>
      <p:pic>
        <p:nvPicPr>
          <p:cNvPr id="10" name="Picture 9" descr="P:\AD Fotos Assortie et Nomé\PHOTOS PARHAFS\Photo chantier Ecole\Ossature et couverture\P1010446.JPG"/>
          <p:cNvPicPr/>
          <p:nvPr/>
        </p:nvPicPr>
        <p:blipFill rotWithShape="1">
          <a:blip r:embed="rId4" cstate="print">
            <a:extLst>
              <a:ext uri="{28A0092B-C50C-407E-A947-70E740481C1C}">
                <a14:useLocalDpi xmlns:a14="http://schemas.microsoft.com/office/drawing/2010/main" val="0"/>
              </a:ext>
            </a:extLst>
          </a:blip>
          <a:srcRect l="25455" t="47816" r="256"/>
          <a:stretch/>
        </p:blipFill>
        <p:spPr bwMode="auto">
          <a:xfrm>
            <a:off x="288544" y="1921277"/>
            <a:ext cx="3672408" cy="1512168"/>
          </a:xfrm>
          <a:prstGeom prst="rect">
            <a:avLst/>
          </a:prstGeom>
          <a:noFill/>
          <a:ln>
            <a:noFill/>
          </a:ln>
          <a:extLst>
            <a:ext uri="{53640926-AAD7-44D8-BBD7-CCE9431645EC}">
              <a14:shadowObscured xmlns:a14="http://schemas.microsoft.com/office/drawing/2010/main"/>
            </a:ext>
          </a:extLst>
        </p:spPr>
      </p:pic>
      <p:cxnSp>
        <p:nvCxnSpPr>
          <p:cNvPr id="9" name="Straight Arrow Connector 8"/>
          <p:cNvCxnSpPr/>
          <p:nvPr/>
        </p:nvCxnSpPr>
        <p:spPr bwMode="auto">
          <a:xfrm flipH="1">
            <a:off x="1235106" y="2403440"/>
            <a:ext cx="1140650" cy="178713"/>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nvGrpSpPr>
          <p:cNvPr id="6" name="Group 5"/>
          <p:cNvGrpSpPr/>
          <p:nvPr/>
        </p:nvGrpSpPr>
        <p:grpSpPr>
          <a:xfrm>
            <a:off x="287524" y="3478486"/>
            <a:ext cx="3672408" cy="3328173"/>
            <a:chOff x="35496" y="3485203"/>
            <a:chExt cx="3672408" cy="3328173"/>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3527" b="1402"/>
            <a:stretch/>
          </p:blipFill>
          <p:spPr>
            <a:xfrm>
              <a:off x="35496" y="3485203"/>
              <a:ext cx="3672408" cy="3328173"/>
            </a:xfrm>
            <a:prstGeom prst="rect">
              <a:avLst/>
            </a:prstGeom>
          </p:spPr>
        </p:pic>
        <p:cxnSp>
          <p:nvCxnSpPr>
            <p:cNvPr id="11" name="Straight Connector 10"/>
            <p:cNvCxnSpPr/>
            <p:nvPr/>
          </p:nvCxnSpPr>
          <p:spPr bwMode="auto">
            <a:xfrm flipV="1">
              <a:off x="1691680" y="5445224"/>
              <a:ext cx="1872208" cy="10801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1259632" y="6237312"/>
              <a:ext cx="432048" cy="28803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flipV="1">
              <a:off x="179512" y="5589240"/>
              <a:ext cx="729604" cy="396044"/>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2123728" y="4581128"/>
              <a:ext cx="1440160" cy="864096"/>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41" name="Straight Connector 40"/>
            <p:cNvCxnSpPr/>
            <p:nvPr/>
          </p:nvCxnSpPr>
          <p:spPr bwMode="auto">
            <a:xfrm flipH="1">
              <a:off x="179512" y="4581128"/>
              <a:ext cx="1944216" cy="1008112"/>
            </a:xfrm>
            <a:prstGeom prst="line">
              <a:avLst/>
            </a:prstGeom>
            <a:solidFill>
              <a:schemeClr val="accent1"/>
            </a:solidFill>
            <a:ln w="28575"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771695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4148483612"/>
              </p:ext>
            </p:extLst>
          </p:nvPr>
        </p:nvGraphicFramePr>
        <p:xfrm>
          <a:off x="2555776" y="467470"/>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TextBox 7"/>
          <p:cNvSpPr txBox="1"/>
          <p:nvPr/>
        </p:nvSpPr>
        <p:spPr>
          <a:xfrm>
            <a:off x="4932040" y="1844824"/>
            <a:ext cx="3960440" cy="1384995"/>
          </a:xfrm>
          <a:prstGeom prst="rect">
            <a:avLst/>
          </a:prstGeom>
          <a:noFill/>
        </p:spPr>
        <p:txBody>
          <a:bodyPr wrap="square" rtlCol="0">
            <a:spAutoFit/>
          </a:bodyPr>
          <a:lstStyle/>
          <a:p>
            <a:pPr marL="342900" indent="-342900">
              <a:buFont typeface="Arial" panose="020B0604020202020204" pitchFamily="34" charset="0"/>
              <a:buChar char="•"/>
            </a:pPr>
            <a:r>
              <a:rPr lang="de-CH" sz="2800" dirty="0" smtClean="0">
                <a:solidFill>
                  <a:srgbClr val="000000"/>
                </a:solidFill>
                <a:latin typeface="Arial"/>
              </a:rPr>
              <a:t>Poto yo pa dwe plase nan tè, sa pwoteje yo kont imidite ak tèmit</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6117" b="11888"/>
          <a:stretch/>
        </p:blipFill>
        <p:spPr>
          <a:xfrm>
            <a:off x="903320" y="4437112"/>
            <a:ext cx="3281158" cy="2304256"/>
          </a:xfrm>
          <a:prstGeom prst="rect">
            <a:avLst/>
          </a:prstGeom>
        </p:spPr>
      </p:pic>
      <p:sp>
        <p:nvSpPr>
          <p:cNvPr id="13" name="Rectangle 2"/>
          <p:cNvSpPr txBox="1">
            <a:spLocks noGrp="1" noChangeArrowheads="1"/>
          </p:cNvSpPr>
          <p:nvPr>
            <p:ph type="title"/>
          </p:nvPr>
        </p:nvSpPr>
        <p:spPr bwMode="auto">
          <a:xfrm>
            <a:off x="1201415" y="980728"/>
            <a:ext cx="7461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r>
              <a:rPr lang="de-CH" altLang="en-US" dirty="0"/>
              <a:t>TKLA </a:t>
            </a:r>
            <a:r>
              <a:rPr lang="de-CH" altLang="en-US" dirty="0" smtClean="0"/>
              <a:t>osati_Poto</a:t>
            </a:r>
            <a:endParaRPr lang="de-CH" altLang="en-US" sz="2500" kern="0"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15" y="1484221"/>
            <a:ext cx="3263191" cy="2808875"/>
          </a:xfrm>
          <a:prstGeom prst="rect">
            <a:avLst/>
          </a:prstGeom>
        </p:spPr>
      </p:pic>
    </p:spTree>
    <p:extLst>
      <p:ext uri="{BB962C8B-B14F-4D97-AF65-F5344CB8AC3E}">
        <p14:creationId xmlns:p14="http://schemas.microsoft.com/office/powerpoint/2010/main" val="1070085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120722898"/>
              </p:ext>
            </p:extLst>
          </p:nvPr>
        </p:nvGraphicFramePr>
        <p:xfrm>
          <a:off x="2455308" y="466240"/>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33182" y="1124744"/>
            <a:ext cx="7451476" cy="504056"/>
          </a:xfrm>
          <a:noFill/>
        </p:spPr>
        <p:txBody>
          <a:bodyPr/>
          <a:lstStyle/>
          <a:p>
            <a:r>
              <a:rPr lang="de-CH" altLang="en-US" dirty="0"/>
              <a:t>TKLA </a:t>
            </a:r>
            <a:r>
              <a:rPr lang="de-CH" altLang="en-US" dirty="0" smtClean="0"/>
              <a:t>osati_Poto</a:t>
            </a:r>
          </a:p>
        </p:txBody>
      </p:sp>
      <p:sp>
        <p:nvSpPr>
          <p:cNvPr id="8" name="Rectangle 3"/>
          <p:cNvSpPr txBox="1">
            <a:spLocks noChangeArrowheads="1"/>
          </p:cNvSpPr>
          <p:nvPr/>
        </p:nvSpPr>
        <p:spPr bwMode="auto">
          <a:xfrm>
            <a:off x="6103554" y="2115395"/>
            <a:ext cx="2788926" cy="23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smtClean="0"/>
              <a:t>Poto yo dwe byen tache ak lis yo</a:t>
            </a:r>
          </a:p>
          <a:p>
            <a:pPr>
              <a:buFont typeface="Arial" panose="020B0604020202020204" pitchFamily="34" charset="0"/>
              <a:buChar char="•"/>
              <a:tabLst>
                <a:tab pos="1438275" algn="l"/>
                <a:tab pos="1619250" algn="l"/>
              </a:tabLst>
            </a:pPr>
            <a:r>
              <a:rPr lang="fr-CH" altLang="en-US" sz="2800" kern="0" dirty="0" smtClean="0"/>
              <a:t>Pa dwe gen espas vid ant 2 bwa ki kloure</a:t>
            </a:r>
          </a:p>
          <a:p>
            <a:pPr>
              <a:buFont typeface="Arial" panose="020B0604020202020204" pitchFamily="34" charset="0"/>
              <a:buChar char="•"/>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grpSp>
        <p:nvGrpSpPr>
          <p:cNvPr id="4" name="Group 3"/>
          <p:cNvGrpSpPr/>
          <p:nvPr/>
        </p:nvGrpSpPr>
        <p:grpSpPr>
          <a:xfrm>
            <a:off x="466284" y="1693570"/>
            <a:ext cx="4467015" cy="4327718"/>
            <a:chOff x="466284" y="1693570"/>
            <a:chExt cx="4467015" cy="4327718"/>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3527" b="1402"/>
            <a:stretch/>
          </p:blipFill>
          <p:spPr>
            <a:xfrm>
              <a:off x="466284" y="1693570"/>
              <a:ext cx="4467015" cy="4327718"/>
            </a:xfrm>
            <a:prstGeom prst="rect">
              <a:avLst/>
            </a:prstGeom>
          </p:spPr>
        </p:pic>
        <p:sp>
          <p:nvSpPr>
            <p:cNvPr id="2" name="Oval 1"/>
            <p:cNvSpPr/>
            <p:nvPr/>
          </p:nvSpPr>
          <p:spPr bwMode="auto">
            <a:xfrm>
              <a:off x="2771800" y="5157424"/>
              <a:ext cx="288032" cy="287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7" name="Oval 16"/>
            <p:cNvSpPr/>
            <p:nvPr/>
          </p:nvSpPr>
          <p:spPr bwMode="auto">
            <a:xfrm>
              <a:off x="2267744" y="5445456"/>
              <a:ext cx="288032" cy="287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8" name="Oval 17"/>
            <p:cNvSpPr/>
            <p:nvPr/>
          </p:nvSpPr>
          <p:spPr bwMode="auto">
            <a:xfrm>
              <a:off x="2267744" y="4221320"/>
              <a:ext cx="288032" cy="287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sp>
          <p:nvSpPr>
            <p:cNvPr id="19" name="Oval 18"/>
            <p:cNvSpPr/>
            <p:nvPr/>
          </p:nvSpPr>
          <p:spPr bwMode="auto">
            <a:xfrm>
              <a:off x="2771800" y="4005296"/>
              <a:ext cx="288032" cy="287800"/>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pitchFamily="18" charset="0"/>
              </a:endParaRPr>
            </a:p>
          </p:txBody>
        </p:sp>
      </p:grpSp>
      <p:grpSp>
        <p:nvGrpSpPr>
          <p:cNvPr id="6" name="Group 5"/>
          <p:cNvGrpSpPr/>
          <p:nvPr/>
        </p:nvGrpSpPr>
        <p:grpSpPr>
          <a:xfrm>
            <a:off x="3707904" y="5301441"/>
            <a:ext cx="2952328" cy="1394309"/>
            <a:chOff x="3707904" y="5301441"/>
            <a:chExt cx="2952328" cy="1394309"/>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602" r="23855"/>
            <a:stretch/>
          </p:blipFill>
          <p:spPr bwMode="auto">
            <a:xfrm rot="5400000">
              <a:off x="4486913" y="4522432"/>
              <a:ext cx="1394309"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3554" y="5301441"/>
              <a:ext cx="556677" cy="43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160406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942959364"/>
              </p:ext>
            </p:extLst>
          </p:nvPr>
        </p:nvGraphicFramePr>
        <p:xfrm>
          <a:off x="2492872"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431949"/>
          </a:xfrm>
          <a:noFill/>
        </p:spPr>
        <p:txBody>
          <a:bodyPr/>
          <a:lstStyle/>
          <a:p>
            <a:r>
              <a:rPr lang="de-CH" altLang="en-US" dirty="0" smtClean="0"/>
              <a:t>TKLA osati_Lis wot</a:t>
            </a:r>
          </a:p>
        </p:txBody>
      </p:sp>
      <p:sp>
        <p:nvSpPr>
          <p:cNvPr id="8" name="Rectangle 3"/>
          <p:cNvSpPr txBox="1">
            <a:spLocks noChangeArrowheads="1"/>
          </p:cNvSpPr>
          <p:nvPr/>
        </p:nvSpPr>
        <p:spPr bwMode="auto">
          <a:xfrm>
            <a:off x="5652120" y="2428462"/>
            <a:ext cx="3070102" cy="208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a:t>L</a:t>
            </a:r>
            <a:r>
              <a:rPr lang="fr-CH" altLang="en-US" sz="2800" kern="0" dirty="0" smtClean="0"/>
              <a:t>is wot la dwe byen tache nan poto yo epi byen kontrevante nan kwen yo</a:t>
            </a:r>
            <a:endParaRPr lang="fr-CH" altLang="en-US" sz="2800" kern="0" dirty="0"/>
          </a:p>
          <a:p>
            <a:pPr>
              <a:buFont typeface="Arial" panose="020B0604020202020204" pitchFamily="34" charset="0"/>
              <a:buChar cha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grpSp>
        <p:nvGrpSpPr>
          <p:cNvPr id="4" name="Group 3"/>
          <p:cNvGrpSpPr/>
          <p:nvPr/>
        </p:nvGrpSpPr>
        <p:grpSpPr>
          <a:xfrm>
            <a:off x="328602" y="2204864"/>
            <a:ext cx="4630318" cy="4389243"/>
            <a:chOff x="328602" y="2204864"/>
            <a:chExt cx="4630318" cy="4389243"/>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02" y="2204864"/>
              <a:ext cx="4630318" cy="4389243"/>
            </a:xfrm>
            <a:prstGeom prst="rect">
              <a:avLst/>
            </a:prstGeom>
          </p:spPr>
        </p:pic>
        <p:cxnSp>
          <p:nvCxnSpPr>
            <p:cNvPr id="7" name="Straight Connector 6"/>
            <p:cNvCxnSpPr/>
            <p:nvPr/>
          </p:nvCxnSpPr>
          <p:spPr bwMode="auto">
            <a:xfrm flipV="1">
              <a:off x="539552" y="2276872"/>
              <a:ext cx="2304256" cy="1368152"/>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2843808" y="2276872"/>
              <a:ext cx="1800200" cy="1263927"/>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flipH="1">
              <a:off x="2267744" y="3540799"/>
              <a:ext cx="2304256" cy="1328361"/>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28" name="Straight Connector 27"/>
            <p:cNvCxnSpPr/>
            <p:nvPr/>
          </p:nvCxnSpPr>
          <p:spPr bwMode="auto">
            <a:xfrm flipH="1" flipV="1">
              <a:off x="539552" y="3645024"/>
              <a:ext cx="1728192" cy="1224136"/>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947397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831993703"/>
              </p:ext>
            </p:extLst>
          </p:nvPr>
        </p:nvGraphicFramePr>
        <p:xfrm>
          <a:off x="2578531"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75965"/>
          </a:xfrm>
          <a:noFill/>
        </p:spPr>
        <p:txBody>
          <a:bodyPr/>
          <a:lstStyle/>
          <a:p>
            <a:r>
              <a:rPr lang="de-CH" altLang="en-US" dirty="0"/>
              <a:t>TKLA </a:t>
            </a:r>
            <a:r>
              <a:rPr lang="de-CH" altLang="en-US" dirty="0" smtClean="0"/>
              <a:t>osati_Lis mitan</a:t>
            </a:r>
          </a:p>
        </p:txBody>
      </p:sp>
      <p:sp>
        <p:nvSpPr>
          <p:cNvPr id="8" name="Rectangle 3"/>
          <p:cNvSpPr txBox="1">
            <a:spLocks noChangeArrowheads="1"/>
          </p:cNvSpPr>
          <p:nvPr/>
        </p:nvSpPr>
        <p:spPr bwMode="auto">
          <a:xfrm>
            <a:off x="5098568" y="2707754"/>
            <a:ext cx="372190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buFont typeface="Arial" panose="020B0604020202020204" pitchFamily="34" charset="0"/>
              <a:buChar char="•"/>
              <a:tabLst>
                <a:tab pos="1438275" algn="l"/>
                <a:tab pos="1619250" algn="l"/>
              </a:tabLst>
            </a:pPr>
            <a:r>
              <a:rPr lang="fr-CH" altLang="en-US" sz="2800" kern="0" dirty="0"/>
              <a:t>L</a:t>
            </a:r>
            <a:r>
              <a:rPr lang="fr-CH" altLang="en-US" sz="2800" kern="0" dirty="0" smtClean="0"/>
              <a:t>is mitan an dwe byen tache ak poto yo</a:t>
            </a:r>
            <a:r>
              <a:rPr lang="fr-CH" altLang="en-US" sz="2800" kern="0" dirty="0"/>
              <a:t> </a:t>
            </a:r>
            <a:r>
              <a:rPr lang="fr-CH" altLang="en-US" sz="2800" kern="0" dirty="0" smtClean="0"/>
              <a:t>paskel pèmèt kay la rete estab epi kontrevantman yo fèt pi byen</a:t>
            </a:r>
            <a:endParaRPr lang="de-CH" altLang="en-US" sz="2800" kern="0" dirty="0" smtClean="0"/>
          </a:p>
        </p:txBody>
      </p:sp>
      <p:grpSp>
        <p:nvGrpSpPr>
          <p:cNvPr id="2" name="Group 1"/>
          <p:cNvGrpSpPr/>
          <p:nvPr/>
        </p:nvGrpSpPr>
        <p:grpSpPr>
          <a:xfrm>
            <a:off x="75720" y="1975425"/>
            <a:ext cx="5013555" cy="4752528"/>
            <a:chOff x="13005" y="1967583"/>
            <a:chExt cx="5013555" cy="4752528"/>
          </a:xfrm>
        </p:grpSpPr>
        <p:pic>
          <p:nvPicPr>
            <p:cNvPr id="2050" name="Picture 2" descr="C:\Users\TRA164432\Desktop\Photos formation\140119_Seance_4_Os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5" y="1967583"/>
              <a:ext cx="5013555"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flipH="1">
              <a:off x="2195736" y="4149080"/>
              <a:ext cx="2433682" cy="136815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2771800" y="2780928"/>
              <a:ext cx="1872208" cy="136815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H="1">
              <a:off x="323528" y="2805480"/>
              <a:ext cx="2376264" cy="136815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251520" y="4221088"/>
              <a:ext cx="862980" cy="61206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7179" name="Straight Connector 7178"/>
            <p:cNvCxnSpPr/>
            <p:nvPr/>
          </p:nvCxnSpPr>
          <p:spPr bwMode="auto">
            <a:xfrm flipH="1" flipV="1">
              <a:off x="1691680" y="5229200"/>
              <a:ext cx="360040" cy="2160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22576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4006487570"/>
              </p:ext>
            </p:extLst>
          </p:nvPr>
        </p:nvGraphicFramePr>
        <p:xfrm>
          <a:off x="2458652" y="473859"/>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331640" y="1052736"/>
            <a:ext cx="7667500" cy="936104"/>
          </a:xfrm>
          <a:noFill/>
        </p:spPr>
        <p:txBody>
          <a:bodyPr/>
          <a:lstStyle/>
          <a:p>
            <a:r>
              <a:rPr lang="de-CH" altLang="en-US" dirty="0"/>
              <a:t>TKLA </a:t>
            </a:r>
            <a:r>
              <a:rPr lang="de-CH" altLang="en-US" dirty="0" smtClean="0"/>
              <a:t>osati_ kontrevantman</a:t>
            </a:r>
          </a:p>
        </p:txBody>
      </p:sp>
      <p:sp>
        <p:nvSpPr>
          <p:cNvPr id="8" name="Rectangle 3"/>
          <p:cNvSpPr txBox="1">
            <a:spLocks noChangeArrowheads="1"/>
          </p:cNvSpPr>
          <p:nvPr/>
        </p:nvSpPr>
        <p:spPr bwMode="auto">
          <a:xfrm>
            <a:off x="5868144" y="4743180"/>
            <a:ext cx="3168352" cy="113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sp>
        <p:nvSpPr>
          <p:cNvPr id="9" name="TextBox 8"/>
          <p:cNvSpPr txBox="1"/>
          <p:nvPr/>
        </p:nvSpPr>
        <p:spPr>
          <a:xfrm>
            <a:off x="4674937" y="1988840"/>
            <a:ext cx="4392489" cy="3970318"/>
          </a:xfrm>
          <a:prstGeom prst="rect">
            <a:avLst/>
          </a:prstGeom>
          <a:noFill/>
        </p:spPr>
        <p:txBody>
          <a:bodyPr wrap="square" rtlCol="0">
            <a:spAutoFit/>
          </a:bodyPr>
          <a:lstStyle/>
          <a:p>
            <a:pPr marL="342900" indent="-342900">
              <a:buFont typeface="Arial" panose="020B0604020202020204" pitchFamily="34" charset="0"/>
              <a:buChar char="•"/>
            </a:pPr>
            <a:r>
              <a:rPr lang="de-CH" sz="2800" dirty="0" smtClean="0">
                <a:latin typeface="+mn-lt"/>
              </a:rPr>
              <a:t>Kontrevantman yo</a:t>
            </a:r>
            <a:r>
              <a:rPr lang="de-CH" sz="2800" dirty="0">
                <a:latin typeface="+mn-lt"/>
              </a:rPr>
              <a:t> </a:t>
            </a:r>
            <a:r>
              <a:rPr lang="de-CH" sz="2800" dirty="0" smtClean="0">
                <a:latin typeface="+mn-lt"/>
              </a:rPr>
              <a:t>ogmante rezistans estrikti a kont goudougoudou ak siklòn</a:t>
            </a:r>
            <a:endParaRPr lang="de-CH" sz="2800" dirty="0">
              <a:latin typeface="+mn-lt"/>
            </a:endParaRPr>
          </a:p>
          <a:p>
            <a:pPr marL="342900" indent="-342900">
              <a:buFont typeface="Arial" panose="020B0604020202020204" pitchFamily="34" charset="0"/>
              <a:buChar char="•"/>
            </a:pPr>
            <a:r>
              <a:rPr lang="fr-CH" sz="2800" dirty="0" smtClean="0">
                <a:latin typeface="+mn-lt"/>
              </a:rPr>
              <a:t>Tout panno yo dwe kontrevante ak yon </a:t>
            </a:r>
            <a:r>
              <a:rPr lang="fr-CH" sz="2800" b="1" dirty="0">
                <a:solidFill>
                  <a:srgbClr val="FF0000"/>
                </a:solidFill>
                <a:latin typeface="+mj-lt"/>
              </a:rPr>
              <a:t>X </a:t>
            </a:r>
            <a:r>
              <a:rPr lang="fr-CH" sz="2800" b="1" dirty="0" smtClean="0">
                <a:solidFill>
                  <a:srgbClr val="FF0000"/>
                </a:solidFill>
                <a:latin typeface="+mj-lt"/>
              </a:rPr>
              <a:t> </a:t>
            </a:r>
            <a:r>
              <a:rPr lang="fr-CH" sz="2800" dirty="0" smtClean="0">
                <a:latin typeface="+mn-lt"/>
              </a:rPr>
              <a:t>pou plis rezistans</a:t>
            </a:r>
            <a:endParaRPr lang="de-CH" sz="2800" dirty="0" smtClean="0">
              <a:latin typeface="+mn-lt"/>
            </a:endParaRPr>
          </a:p>
          <a:p>
            <a:pPr marL="342900" indent="-342900">
              <a:buFont typeface="Arial" panose="020B0604020202020204" pitchFamily="34" charset="0"/>
              <a:buChar char="•"/>
            </a:pPr>
            <a:r>
              <a:rPr lang="de-CH" sz="2800" dirty="0" smtClean="0">
                <a:latin typeface="+mn-lt"/>
              </a:rPr>
              <a:t>Pa </a:t>
            </a:r>
            <a:r>
              <a:rPr lang="de-CH" sz="2800" dirty="0">
                <a:latin typeface="+mn-lt"/>
              </a:rPr>
              <a:t>dwe </a:t>
            </a:r>
            <a:r>
              <a:rPr lang="de-CH" sz="2800" dirty="0" smtClean="0">
                <a:latin typeface="+mn-lt"/>
              </a:rPr>
              <a:t>gen pòt </a:t>
            </a:r>
            <a:r>
              <a:rPr lang="de-CH" sz="2800" dirty="0">
                <a:latin typeface="+mn-lt"/>
              </a:rPr>
              <a:t>ak fenèt nan panno kwen </a:t>
            </a:r>
            <a:r>
              <a:rPr lang="de-CH" sz="2800" dirty="0" smtClean="0">
                <a:latin typeface="+mn-lt"/>
              </a:rPr>
              <a:t>yo</a:t>
            </a:r>
            <a:endParaRPr lang="de-CH" sz="2800" dirty="0">
              <a:latin typeface="+mn-lt"/>
            </a:endParaRPr>
          </a:p>
        </p:txBody>
      </p:sp>
      <p:cxnSp>
        <p:nvCxnSpPr>
          <p:cNvPr id="49" name="Straight Connector 48"/>
          <p:cNvCxnSpPr/>
          <p:nvPr/>
        </p:nvCxnSpPr>
        <p:spPr bwMode="auto">
          <a:xfrm flipH="1">
            <a:off x="3275856" y="2996952"/>
            <a:ext cx="360040" cy="288033"/>
          </a:xfrm>
          <a:prstGeom prst="line">
            <a:avLst/>
          </a:prstGeom>
          <a:solidFill>
            <a:schemeClr val="accent1"/>
          </a:solidFill>
          <a:ln w="57150" cap="flat" cmpd="sng" algn="ctr">
            <a:solidFill>
              <a:schemeClr val="bg1"/>
            </a:solidFill>
            <a:prstDash val="solid"/>
            <a:round/>
            <a:headEnd type="none" w="med" len="med"/>
            <a:tailEnd type="none" w="med" len="med"/>
          </a:ln>
          <a:effectLst/>
        </p:spPr>
      </p:cxnSp>
      <p:cxnSp>
        <p:nvCxnSpPr>
          <p:cNvPr id="54" name="Straight Connector 53"/>
          <p:cNvCxnSpPr/>
          <p:nvPr/>
        </p:nvCxnSpPr>
        <p:spPr bwMode="auto">
          <a:xfrm>
            <a:off x="3298721" y="3284984"/>
            <a:ext cx="360039" cy="792087"/>
          </a:xfrm>
          <a:prstGeom prst="line">
            <a:avLst/>
          </a:prstGeom>
          <a:solidFill>
            <a:schemeClr val="accent1"/>
          </a:solidFill>
          <a:ln w="76200" cap="flat" cmpd="sng" algn="ctr">
            <a:solidFill>
              <a:schemeClr val="bg1"/>
            </a:solidFill>
            <a:prstDash val="solid"/>
            <a:round/>
            <a:headEnd type="none" w="med" len="med"/>
            <a:tailEnd type="none" w="med" len="med"/>
          </a:ln>
          <a:effectLst/>
        </p:spPr>
      </p:cxnSp>
      <p:grpSp>
        <p:nvGrpSpPr>
          <p:cNvPr id="51" name="Group 50"/>
          <p:cNvGrpSpPr/>
          <p:nvPr/>
        </p:nvGrpSpPr>
        <p:grpSpPr>
          <a:xfrm>
            <a:off x="13690" y="2204864"/>
            <a:ext cx="4630318" cy="4389243"/>
            <a:chOff x="13690" y="2204864"/>
            <a:chExt cx="4630318" cy="4389243"/>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0" y="2204864"/>
              <a:ext cx="4630318" cy="4389243"/>
            </a:xfrm>
            <a:prstGeom prst="rect">
              <a:avLst/>
            </a:prstGeom>
          </p:spPr>
        </p:pic>
        <p:cxnSp>
          <p:nvCxnSpPr>
            <p:cNvPr id="4" name="Straight Connector 3"/>
            <p:cNvCxnSpPr/>
            <p:nvPr/>
          </p:nvCxnSpPr>
          <p:spPr bwMode="auto">
            <a:xfrm>
              <a:off x="2024840" y="4869160"/>
              <a:ext cx="432048" cy="36004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flipV="1">
              <a:off x="2020935" y="4717568"/>
              <a:ext cx="435953" cy="72765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0" name="Straight Connector 39"/>
            <p:cNvCxnSpPr/>
            <p:nvPr/>
          </p:nvCxnSpPr>
          <p:spPr bwMode="auto">
            <a:xfrm>
              <a:off x="2020935" y="5517232"/>
              <a:ext cx="433041" cy="360039"/>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3" name="Straight Connector 42"/>
            <p:cNvCxnSpPr/>
            <p:nvPr/>
          </p:nvCxnSpPr>
          <p:spPr bwMode="auto">
            <a:xfrm flipH="1">
              <a:off x="2020935" y="5310225"/>
              <a:ext cx="433041" cy="783071"/>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2240864" y="2540261"/>
              <a:ext cx="576064" cy="1"/>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bwMode="auto">
            <a:xfrm>
              <a:off x="588920" y="3429000"/>
              <a:ext cx="0" cy="446563"/>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bwMode="auto">
            <a:xfrm flipH="1">
              <a:off x="1724914" y="4657339"/>
              <a:ext cx="592041" cy="0"/>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bwMode="auto">
            <a:xfrm flipH="1" flipV="1">
              <a:off x="3897047" y="3284622"/>
              <a:ext cx="1" cy="432048"/>
            </a:xfrm>
            <a:prstGeom prst="line">
              <a:avLst/>
            </a:prstGeom>
            <a:ln w="76200">
              <a:solidFill>
                <a:srgbClr val="FF0000"/>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bwMode="auto">
            <a:xfrm flipV="1">
              <a:off x="2528896" y="3284622"/>
              <a:ext cx="458927" cy="28839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3" name="Straight Connector 32"/>
            <p:cNvCxnSpPr/>
            <p:nvPr/>
          </p:nvCxnSpPr>
          <p:spPr bwMode="auto">
            <a:xfrm flipH="1" flipV="1">
              <a:off x="2551762" y="2996953"/>
              <a:ext cx="436061" cy="87861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6" name="Straight Connector 35"/>
            <p:cNvCxnSpPr/>
            <p:nvPr/>
          </p:nvCxnSpPr>
          <p:spPr bwMode="auto">
            <a:xfrm flipV="1">
              <a:off x="1656166" y="3251230"/>
              <a:ext cx="470040" cy="818267"/>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1" name="Straight Connector 40"/>
            <p:cNvCxnSpPr/>
            <p:nvPr/>
          </p:nvCxnSpPr>
          <p:spPr bwMode="auto">
            <a:xfrm>
              <a:off x="1656166" y="3500646"/>
              <a:ext cx="459779" cy="340428"/>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4" name="Straight Connector 43"/>
            <p:cNvCxnSpPr/>
            <p:nvPr/>
          </p:nvCxnSpPr>
          <p:spPr bwMode="auto">
            <a:xfrm flipV="1">
              <a:off x="683568" y="4293097"/>
              <a:ext cx="432048" cy="294876"/>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50" name="Straight Connector 49"/>
            <p:cNvCxnSpPr/>
            <p:nvPr/>
          </p:nvCxnSpPr>
          <p:spPr bwMode="auto">
            <a:xfrm>
              <a:off x="683568" y="4040887"/>
              <a:ext cx="360040" cy="828273"/>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167747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818175750"/>
              </p:ext>
            </p:extLst>
          </p:nvPr>
        </p:nvGraphicFramePr>
        <p:xfrm>
          <a:off x="2540636"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841375" y="851884"/>
            <a:ext cx="7461250" cy="504056"/>
          </a:xfrm>
          <a:noFill/>
        </p:spPr>
        <p:txBody>
          <a:bodyPr/>
          <a:lstStyle/>
          <a:p>
            <a:r>
              <a:rPr lang="de-CH" altLang="en-US" dirty="0" smtClean="0"/>
              <a:t>Sonje byen</a:t>
            </a:r>
          </a:p>
        </p:txBody>
      </p:sp>
      <p:sp>
        <p:nvSpPr>
          <p:cNvPr id="33" name="Rectangle 3"/>
          <p:cNvSpPr txBox="1">
            <a:spLocks noChangeArrowheads="1"/>
          </p:cNvSpPr>
          <p:nvPr/>
        </p:nvSpPr>
        <p:spPr bwMode="auto">
          <a:xfrm>
            <a:off x="3419874" y="2511476"/>
            <a:ext cx="5832646" cy="470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spcBef>
                <a:spcPts val="800"/>
              </a:spcBef>
              <a:tabLst>
                <a:tab pos="1438275" algn="l"/>
                <a:tab pos="1619250" algn="l"/>
              </a:tabLst>
            </a:pPr>
            <a:r>
              <a:rPr lang="fr-CH" altLang="en-US" sz="2400" kern="0" dirty="0" smtClean="0"/>
              <a:t>Fanmi an dwe mete tout materyo (lokal, non-lokal) yo disponib sou </a:t>
            </a:r>
            <a:r>
              <a:rPr lang="fr-CH" altLang="en-US" sz="2400" kern="0" dirty="0" err="1" smtClean="0"/>
              <a:t>chantye</a:t>
            </a:r>
            <a:r>
              <a:rPr lang="fr-CH" altLang="en-US" sz="2400" kern="0" dirty="0" smtClean="0"/>
              <a:t> a</a:t>
            </a:r>
          </a:p>
          <a:p>
            <a:pPr>
              <a:spcBef>
                <a:spcPts val="800"/>
              </a:spcBef>
              <a:tabLst>
                <a:tab pos="1438275" algn="l"/>
                <a:tab pos="1619250" algn="l"/>
              </a:tabLst>
            </a:pPr>
            <a:r>
              <a:rPr lang="fr-CH" altLang="en-US" sz="2400" kern="0" dirty="0" smtClean="0"/>
              <a:t>Lap bay </a:t>
            </a:r>
            <a:r>
              <a:rPr lang="fr-CH" altLang="en-US" sz="2400" kern="0" dirty="0"/>
              <a:t>ranblè sou chantye a</a:t>
            </a:r>
          </a:p>
          <a:p>
            <a:pPr defTabSz="1289050">
              <a:lnSpc>
                <a:spcPct val="90000"/>
              </a:lnSpc>
              <a:spcBef>
                <a:spcPts val="800"/>
              </a:spcBef>
              <a:tabLst>
                <a:tab pos="1438275" algn="l"/>
                <a:tab pos="1619250" algn="l"/>
              </a:tabLst>
            </a:pPr>
            <a:r>
              <a:rPr lang="fr-CH" altLang="en-US" sz="2400" kern="0" dirty="0" smtClean="0"/>
              <a:t>Lap sipòte </a:t>
            </a:r>
            <a:r>
              <a:rPr lang="fr-CH" altLang="en-US" sz="2400" kern="0" dirty="0"/>
              <a:t>bòs yo nan travay </a:t>
            </a:r>
            <a:r>
              <a:rPr lang="fr-CH" altLang="en-US" sz="2400" kern="0" dirty="0" smtClean="0"/>
              <a:t>yo (</a:t>
            </a:r>
            <a:r>
              <a:rPr lang="fr-FR" sz="2400" dirty="0">
                <a:solidFill>
                  <a:schemeClr val="tx1">
                    <a:lumMod val="85000"/>
                    <a:lumOff val="15000"/>
                  </a:schemeClr>
                </a:solidFill>
                <a:latin typeface="Arial" panose="020B0604020202020204" pitchFamily="34" charset="0"/>
                <a:cs typeface="Arial" panose="020B0604020202020204" pitchFamily="34" charset="0"/>
              </a:rPr>
              <a:t>Kòde fil </a:t>
            </a:r>
            <a:r>
              <a:rPr lang="fr-FR" sz="2400" dirty="0" smtClean="0">
                <a:solidFill>
                  <a:schemeClr val="tx1">
                    <a:lumMod val="85000"/>
                    <a:lumOff val="15000"/>
                  </a:schemeClr>
                </a:solidFill>
                <a:latin typeface="Arial" panose="020B0604020202020204" pitchFamily="34" charset="0"/>
                <a:cs typeface="Arial" panose="020B0604020202020204" pitchFamily="34" charset="0"/>
              </a:rPr>
              <a:t>aligatire, mete </a:t>
            </a:r>
            <a:r>
              <a:rPr lang="fr-FR" sz="2400" dirty="0">
                <a:solidFill>
                  <a:schemeClr val="tx1">
                    <a:lumMod val="85000"/>
                    <a:lumOff val="15000"/>
                  </a:schemeClr>
                </a:solidFill>
                <a:latin typeface="Arial" panose="020B0604020202020204" pitchFamily="34" charset="0"/>
                <a:cs typeface="Arial" panose="020B0604020202020204" pitchFamily="34" charset="0"/>
              </a:rPr>
              <a:t>Kawotyou nan tèt klou </a:t>
            </a:r>
            <a:r>
              <a:rPr lang="fr-FR" sz="2400" dirty="0" smtClean="0">
                <a:solidFill>
                  <a:schemeClr val="tx1">
                    <a:lumMod val="85000"/>
                    <a:lumOff val="15000"/>
                  </a:schemeClr>
                </a:solidFill>
                <a:latin typeface="Arial" panose="020B0604020202020204" pitchFamily="34" charset="0"/>
                <a:cs typeface="Arial" panose="020B0604020202020204" pitchFamily="34" charset="0"/>
              </a:rPr>
              <a:t>yo, </a:t>
            </a:r>
            <a:r>
              <a:rPr lang="fr-FR" sz="2400" dirty="0" smtClean="0">
                <a:latin typeface="Arial" panose="020B0604020202020204" pitchFamily="34" charset="0"/>
                <a:cs typeface="Arial" panose="020B0604020202020204" pitchFamily="34" charset="0"/>
              </a:rPr>
              <a:t>pase lwil vidang sou bwa yo, mete </a:t>
            </a:r>
            <a:r>
              <a:rPr lang="fr-FR" sz="2400" dirty="0">
                <a:solidFill>
                  <a:schemeClr val="tx1">
                    <a:lumMod val="85000"/>
                    <a:lumOff val="15000"/>
                  </a:schemeClr>
                </a:solidFill>
                <a:latin typeface="Arial" panose="020B0604020202020204" pitchFamily="34" charset="0"/>
                <a:cs typeface="Arial" panose="020B0604020202020204" pitchFamily="34" charset="0"/>
              </a:rPr>
              <a:t>dlo </a:t>
            </a:r>
            <a:r>
              <a:rPr lang="fr-FR" sz="2400" dirty="0" smtClean="0">
                <a:solidFill>
                  <a:schemeClr val="tx1">
                    <a:lumMod val="85000"/>
                    <a:lumOff val="15000"/>
                  </a:schemeClr>
                </a:solidFill>
                <a:latin typeface="Arial" panose="020B0604020202020204" pitchFamily="34" charset="0"/>
                <a:cs typeface="Arial" panose="020B0604020202020204" pitchFamily="34" charset="0"/>
              </a:rPr>
              <a:t>disponib chantye a, lap fouye trou latrin</a:t>
            </a:r>
            <a:r>
              <a:rPr lang="fr-FR" sz="2400" dirty="0">
                <a:solidFill>
                  <a:schemeClr val="tx1">
                    <a:lumMod val="85000"/>
                    <a:lumOff val="15000"/>
                  </a:schemeClr>
                </a:solidFill>
                <a:latin typeface="Arial" panose="020B0604020202020204" pitchFamily="34" charset="0"/>
                <a:cs typeface="Arial" panose="020B0604020202020204" pitchFamily="34" charset="0"/>
              </a:rPr>
              <a:t> </a:t>
            </a:r>
            <a:r>
              <a:rPr lang="fr-FR" sz="2400" dirty="0" smtClean="0">
                <a:solidFill>
                  <a:schemeClr val="tx1">
                    <a:lumMod val="85000"/>
                    <a:lumOff val="15000"/>
                  </a:schemeClr>
                </a:solidFill>
                <a:latin typeface="Arial" panose="020B0604020202020204" pitchFamily="34" charset="0"/>
                <a:cs typeface="Arial" panose="020B0604020202020204" pitchFamily="34" charset="0"/>
              </a:rPr>
              <a:t>nan)</a:t>
            </a:r>
            <a:endParaRPr lang="fr-CH" altLang="en-US" sz="2400" dirty="0" smtClean="0">
              <a:latin typeface="Arial" panose="020B0604020202020204" pitchFamily="34" charset="0"/>
              <a:cs typeface="Arial" panose="020B0604020202020204" pitchFamily="34" charset="0"/>
            </a:endParaRPr>
          </a:p>
          <a:p>
            <a:pPr defTabSz="1289050">
              <a:lnSpc>
                <a:spcPct val="90000"/>
              </a:lnSpc>
              <a:spcBef>
                <a:spcPts val="800"/>
              </a:spcBef>
              <a:tabLst>
                <a:tab pos="1438275" algn="l"/>
                <a:tab pos="1619250" algn="l"/>
              </a:tabLst>
            </a:pPr>
            <a:r>
              <a:rPr lang="fr-CH" altLang="en-US" sz="2400" kern="0" dirty="0" smtClean="0">
                <a:latin typeface="Arial" panose="020B0604020202020204" pitchFamily="34" charset="0"/>
                <a:cs typeface="Arial" panose="020B0604020202020204" pitchFamily="34" charset="0"/>
              </a:rPr>
              <a:t>Lap sekirize </a:t>
            </a:r>
            <a:r>
              <a:rPr lang="fr-CH" altLang="en-US" sz="2400" kern="0" dirty="0">
                <a:latin typeface="Arial" panose="020B0604020202020204" pitchFamily="34" charset="0"/>
                <a:cs typeface="Arial" panose="020B0604020202020204" pitchFamily="34" charset="0"/>
              </a:rPr>
              <a:t>chantye a(</a:t>
            </a:r>
            <a:r>
              <a:rPr lang="fr-CH" altLang="en-US" sz="2400" i="1" kern="0" dirty="0">
                <a:latin typeface="Arial" panose="020B0604020202020204" pitchFamily="34" charset="0"/>
                <a:cs typeface="Arial" panose="020B0604020202020204" pitchFamily="34" charset="0"/>
              </a:rPr>
              <a:t>voye je sou timoun </a:t>
            </a:r>
            <a:r>
              <a:rPr lang="fr-CH" altLang="en-US" sz="2400" i="1" kern="0" dirty="0" err="1">
                <a:latin typeface="Arial" panose="020B0604020202020204" pitchFamily="34" charset="0"/>
                <a:cs typeface="Arial" panose="020B0604020202020204" pitchFamily="34" charset="0"/>
              </a:rPr>
              <a:t>yo</a:t>
            </a:r>
            <a:r>
              <a:rPr lang="fr-CH" altLang="en-US" sz="2400" kern="0" dirty="0" smtClean="0">
                <a:latin typeface="Arial" panose="020B0604020202020204" pitchFamily="34" charset="0"/>
                <a:cs typeface="Arial" panose="020B0604020202020204" pitchFamily="34" charset="0"/>
              </a:rPr>
              <a:t>)</a:t>
            </a:r>
          </a:p>
          <a:p>
            <a:pPr marL="0" indent="0" defTabSz="1289050">
              <a:lnSpc>
                <a:spcPct val="90000"/>
              </a:lnSpc>
              <a:buNone/>
              <a:tabLst>
                <a:tab pos="1438275" algn="l"/>
                <a:tab pos="1619250" algn="l"/>
              </a:tabLst>
            </a:pPr>
            <a:endParaRPr lang="fr-CH" altLang="en-US" sz="2400" dirty="0"/>
          </a:p>
          <a:p>
            <a:pPr marL="0" indent="0">
              <a:buNone/>
              <a:tabLst>
                <a:tab pos="1438275" algn="l"/>
                <a:tab pos="1619250" algn="l"/>
              </a:tabLst>
            </a:pPr>
            <a:endParaRPr lang="fr-CH" altLang="en-US" sz="2400" kern="0" dirty="0"/>
          </a:p>
          <a:p>
            <a:pPr>
              <a:buFont typeface="Arial" panose="020B0604020202020204" pitchFamily="34" charset="0"/>
              <a:buChar char="•"/>
              <a:tabLst>
                <a:tab pos="1438275" algn="l"/>
                <a:tab pos="1619250" algn="l"/>
              </a:tabLst>
            </a:pPr>
            <a:endParaRPr lang="de-CH" altLang="en-US" sz="2400" kern="0" dirty="0" smtClean="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sp>
        <p:nvSpPr>
          <p:cNvPr id="2" name="Rectangle 1"/>
          <p:cNvSpPr/>
          <p:nvPr/>
        </p:nvSpPr>
        <p:spPr>
          <a:xfrm>
            <a:off x="323528" y="1372531"/>
            <a:ext cx="8280921" cy="1089529"/>
          </a:xfrm>
          <a:prstGeom prst="rect">
            <a:avLst/>
          </a:prstGeom>
        </p:spPr>
        <p:txBody>
          <a:bodyPr wrap="square">
            <a:spAutoFit/>
          </a:bodyPr>
          <a:lstStyle/>
          <a:p>
            <a:pPr defTabSz="1289050">
              <a:lnSpc>
                <a:spcPct val="90000"/>
              </a:lnSpc>
            </a:pPr>
            <a:r>
              <a:rPr lang="fr-FR" kern="0" dirty="0">
                <a:latin typeface="+mn-lt"/>
              </a:rPr>
              <a:t>Li enpòtan anpil pou fanmi an konnen se chantye </a:t>
            </a:r>
            <a:r>
              <a:rPr lang="fr-FR" kern="0" dirty="0" smtClean="0">
                <a:latin typeface="+mn-lt"/>
              </a:rPr>
              <a:t>pal, </a:t>
            </a:r>
            <a:r>
              <a:rPr lang="fr-FR" kern="0" dirty="0" err="1" smtClean="0">
                <a:latin typeface="+mn-lt"/>
              </a:rPr>
              <a:t>Koperasyon</a:t>
            </a:r>
            <a:r>
              <a:rPr lang="fr-FR" kern="0" dirty="0" smtClean="0">
                <a:latin typeface="+mn-lt"/>
              </a:rPr>
              <a:t> an vin </a:t>
            </a:r>
            <a:r>
              <a:rPr lang="fr-FR" kern="0" dirty="0">
                <a:latin typeface="+mn-lt"/>
              </a:rPr>
              <a:t>ba li yon koutmen, </a:t>
            </a:r>
            <a:r>
              <a:rPr lang="fr-FR" kern="0" dirty="0" smtClean="0">
                <a:latin typeface="+mn-lt"/>
              </a:rPr>
              <a:t>li dwe </a:t>
            </a:r>
            <a:r>
              <a:rPr lang="fr-FR" kern="0" dirty="0">
                <a:latin typeface="+mn-lt"/>
              </a:rPr>
              <a:t>patisipe </a:t>
            </a:r>
            <a:r>
              <a:rPr lang="fr-FR" kern="0" dirty="0" smtClean="0">
                <a:latin typeface="+mn-lt"/>
              </a:rPr>
              <a:t>nan travay </a:t>
            </a:r>
            <a:r>
              <a:rPr lang="fr-FR" kern="0" dirty="0">
                <a:latin typeface="+mn-lt"/>
              </a:rPr>
              <a:t>kap fèt nan kay </a:t>
            </a:r>
            <a:r>
              <a:rPr lang="fr-FR" kern="0" dirty="0" smtClean="0">
                <a:latin typeface="+mn-lt"/>
              </a:rPr>
              <a:t>la.</a:t>
            </a:r>
            <a:endParaRPr lang="fr-FR" kern="0" dirty="0">
              <a:latin typeface="+mn-lt"/>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5120" t="17592" r="1928"/>
          <a:stretch/>
        </p:blipFill>
        <p:spPr>
          <a:xfrm rot="16200000">
            <a:off x="395714" y="2690802"/>
            <a:ext cx="2576461" cy="3312367"/>
          </a:xfrm>
          <a:prstGeom prst="rect">
            <a:avLst/>
          </a:prstGeom>
        </p:spPr>
      </p:pic>
    </p:spTree>
    <p:extLst>
      <p:ext uri="{BB962C8B-B14F-4D97-AF65-F5344CB8AC3E}">
        <p14:creationId xmlns:p14="http://schemas.microsoft.com/office/powerpoint/2010/main" val="127123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6988" y="1412876"/>
            <a:ext cx="7461250" cy="503956"/>
          </a:xfrm>
          <a:noFill/>
        </p:spPr>
        <p:txBody>
          <a:bodyPr/>
          <a:lstStyle/>
          <a:p>
            <a:r>
              <a:rPr lang="de-CH" altLang="en-US" dirty="0" smtClean="0"/>
              <a:t>Chwa atizan</a:t>
            </a:r>
          </a:p>
        </p:txBody>
      </p:sp>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itchFamily="34" charset="0"/>
                <a:ea typeface="Gill Sans MT"/>
                <a:cs typeface="Times New Roman" pitchFamily="18" charset="0"/>
              </a:rPr>
              <a:t/>
            </a:r>
            <a:br>
              <a:rPr kumimoji="0" lang="fr-FR" altLang="fr-FR" sz="1000" b="0" i="0" u="none" strike="noStrike" cap="none" normalizeH="0" baseline="0" smtClean="0">
                <a:ln>
                  <a:noFill/>
                </a:ln>
                <a:solidFill>
                  <a:schemeClr val="tx1"/>
                </a:solidFill>
                <a:effectLst/>
                <a:latin typeface="Arial" pitchFamily="34" charset="0"/>
                <a:ea typeface="Gill Sans MT"/>
                <a:cs typeface="Times New Roman" pitchFamily="18"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2924175844"/>
              </p:ext>
            </p:extLst>
          </p:nvPr>
        </p:nvGraphicFramePr>
        <p:xfrm>
          <a:off x="2528888" y="47557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1" name="Rectangle 3"/>
          <p:cNvSpPr txBox="1">
            <a:spLocks noChangeArrowheads="1"/>
          </p:cNvSpPr>
          <p:nvPr/>
        </p:nvSpPr>
        <p:spPr bwMode="auto">
          <a:xfrm>
            <a:off x="4347403" y="2703665"/>
            <a:ext cx="4456564"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tabLst>
                <a:tab pos="1438275" algn="l"/>
                <a:tab pos="1619250" algn="l"/>
              </a:tabLst>
            </a:pPr>
            <a:r>
              <a:rPr lang="fr-CH" altLang="en-US" sz="2800" kern="0" dirty="0" smtClean="0"/>
              <a:t>Se Fanmi an kap </a:t>
            </a:r>
            <a:r>
              <a:rPr lang="fr-CH" altLang="en-US" sz="2800" kern="0" dirty="0"/>
              <a:t>chwazi bòs </a:t>
            </a:r>
            <a:r>
              <a:rPr lang="fr-CH" altLang="en-US" sz="2800" kern="0" dirty="0" smtClean="0"/>
              <a:t>yo (mason</a:t>
            </a:r>
            <a:r>
              <a:rPr lang="fr-CH" altLang="en-US" sz="2800" kern="0" dirty="0"/>
              <a:t>, chapant) nan lis </a:t>
            </a:r>
            <a:r>
              <a:rPr lang="fr-CH" altLang="en-US" sz="2800" kern="0" dirty="0" err="1"/>
              <a:t>bòs</a:t>
            </a:r>
            <a:r>
              <a:rPr lang="fr-CH" altLang="en-US" sz="2800" kern="0" dirty="0"/>
              <a:t> </a:t>
            </a:r>
            <a:r>
              <a:rPr lang="fr-CH" altLang="en-US" sz="2800" kern="0" dirty="0" smtClean="0"/>
              <a:t>Koperasyon Swis </a:t>
            </a:r>
            <a:r>
              <a:rPr lang="fr-CH" altLang="en-US" sz="2800" kern="0" dirty="0"/>
              <a:t>bay fomasyon sou </a:t>
            </a:r>
            <a:r>
              <a:rPr lang="de-CH" altLang="en-US" sz="2800" b="1" kern="0" dirty="0" smtClean="0"/>
              <a:t>TKLA</a:t>
            </a:r>
            <a:r>
              <a:rPr lang="fr-CH" altLang="en-US" sz="2800" kern="0" dirty="0" smtClean="0"/>
              <a:t> </a:t>
            </a:r>
          </a:p>
          <a:p>
            <a:pPr marL="0" indent="0">
              <a:buNone/>
              <a:tabLst>
                <a:tab pos="1438275" algn="l"/>
                <a:tab pos="1619250" algn="l"/>
              </a:tabLst>
            </a:pPr>
            <a:endParaRPr lang="de-CH" altLang="en-US" sz="2400" kern="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098" t="6138" r="17896" b="19607"/>
          <a:stretch/>
        </p:blipFill>
        <p:spPr>
          <a:xfrm>
            <a:off x="21062" y="2204864"/>
            <a:ext cx="4326341" cy="2988939"/>
          </a:xfrm>
          <a:prstGeom prst="rect">
            <a:avLst/>
          </a:prstGeom>
        </p:spPr>
      </p:pic>
    </p:spTree>
    <p:extLst>
      <p:ext uri="{BB962C8B-B14F-4D97-AF65-F5344CB8AC3E}">
        <p14:creationId xmlns:p14="http://schemas.microsoft.com/office/powerpoint/2010/main" val="782775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4110435637"/>
              </p:ext>
            </p:extLst>
          </p:nvPr>
        </p:nvGraphicFramePr>
        <p:xfrm>
          <a:off x="2275508"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2"/>
          <p:cNvSpPr txBox="1">
            <a:spLocks noGrp="1" noChangeArrowheads="1"/>
          </p:cNvSpPr>
          <p:nvPr>
            <p:ph type="title"/>
          </p:nvPr>
        </p:nvSpPr>
        <p:spPr bwMode="auto">
          <a:xfrm>
            <a:off x="1043607" y="1628800"/>
            <a:ext cx="7321721"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marL="514350" indent="-514350"/>
            <a:r>
              <a:rPr lang="fr-FR" sz="2400" i="1" dirty="0" smtClean="0">
                <a:cs typeface="Arial" panose="020B0604020202020204" pitchFamily="34" charset="0"/>
              </a:rPr>
              <a:t>      </a:t>
            </a:r>
            <a:r>
              <a:rPr lang="fr-FR" sz="2400" b="0" dirty="0" smtClean="0">
                <a:cs typeface="Arial" panose="020B0604020202020204" pitchFamily="34" charset="0"/>
              </a:rPr>
              <a:t>1. </a:t>
            </a:r>
            <a:r>
              <a:rPr lang="fr-FR" sz="2400" b="0" dirty="0" err="1" smtClean="0">
                <a:cs typeface="Arial" panose="020B0604020202020204" pitchFamily="34" charset="0"/>
              </a:rPr>
              <a:t>Fòk</a:t>
            </a:r>
            <a:r>
              <a:rPr lang="fr-FR" sz="2400" b="0" dirty="0" smtClean="0">
                <a:cs typeface="Arial" panose="020B0604020202020204" pitchFamily="34" charset="0"/>
              </a:rPr>
              <a:t> </a:t>
            </a:r>
            <a:r>
              <a:rPr lang="fr-FR" sz="2400" b="0" dirty="0" err="1">
                <a:cs typeface="Arial" panose="020B0604020202020204" pitchFamily="34" charset="0"/>
              </a:rPr>
              <a:t>tèren</a:t>
            </a:r>
            <a:r>
              <a:rPr lang="fr-FR" sz="2400" b="0" dirty="0">
                <a:cs typeface="Arial" panose="020B0604020202020204" pitchFamily="34" charset="0"/>
              </a:rPr>
              <a:t> an pare pou konstriksyon </a:t>
            </a:r>
            <a:r>
              <a:rPr lang="fr-FR" sz="2400" b="0" dirty="0" smtClean="0">
                <a:cs typeface="Arial" panose="020B0604020202020204" pitchFamily="34" charset="0"/>
              </a:rPr>
              <a:t>an</a:t>
            </a:r>
            <a:br>
              <a:rPr lang="fr-FR" sz="2400" b="0" dirty="0" smtClean="0">
                <a:cs typeface="Arial" panose="020B0604020202020204" pitchFamily="34" charset="0"/>
              </a:rPr>
            </a:br>
            <a:r>
              <a:rPr lang="fr-FR" sz="2400" b="0" dirty="0" smtClean="0">
                <a:cs typeface="Arial" panose="020B0604020202020204" pitchFamily="34" charset="0"/>
              </a:rPr>
              <a:t>2. </a:t>
            </a:r>
            <a:r>
              <a:rPr lang="fr-CH" altLang="en-US" sz="2400" b="0" dirty="0" smtClean="0">
                <a:cs typeface="Arial" panose="020B0604020202020204" pitchFamily="34" charset="0"/>
              </a:rPr>
              <a:t>Se </a:t>
            </a:r>
            <a:r>
              <a:rPr lang="fr-CH" altLang="en-US" sz="2400" b="0" dirty="0" err="1">
                <a:cs typeface="Arial" panose="020B0604020202020204" pitchFamily="34" charset="0"/>
              </a:rPr>
              <a:t>fanmi</a:t>
            </a:r>
            <a:r>
              <a:rPr lang="fr-CH" altLang="en-US" sz="2400" b="0" dirty="0">
                <a:cs typeface="Arial" panose="020B0604020202020204" pitchFamily="34" charset="0"/>
              </a:rPr>
              <a:t> an ki responsab pou </a:t>
            </a:r>
            <a:r>
              <a:rPr lang="fr-CH" altLang="en-US" sz="2400" b="0" dirty="0" err="1">
                <a:cs typeface="Arial" panose="020B0604020202020204" pitchFamily="34" charset="0"/>
              </a:rPr>
              <a:t>fè</a:t>
            </a:r>
            <a:r>
              <a:rPr lang="fr-CH" altLang="en-US" sz="2400" b="0" dirty="0">
                <a:cs typeface="Arial" panose="020B0604020202020204" pitchFamily="34" charset="0"/>
              </a:rPr>
              <a:t> </a:t>
            </a:r>
            <a:r>
              <a:rPr lang="fr-CH" altLang="en-US" sz="2400" b="0" dirty="0" err="1">
                <a:cs typeface="Arial" panose="020B0604020202020204" pitchFamily="34" charset="0"/>
              </a:rPr>
              <a:t>fouy</a:t>
            </a:r>
            <a:r>
              <a:rPr lang="fr-CH" altLang="en-US" sz="2400" b="0" dirty="0">
                <a:cs typeface="Arial" panose="020B0604020202020204" pitchFamily="34" charset="0"/>
              </a:rPr>
              <a:t> </a:t>
            </a:r>
            <a:r>
              <a:rPr lang="fr-CH" altLang="en-US" sz="2400" b="0" dirty="0" err="1">
                <a:cs typeface="Arial" panose="020B0604020202020204" pitchFamily="34" charset="0"/>
              </a:rPr>
              <a:t>yo</a:t>
            </a:r>
            <a:r>
              <a:rPr lang="fr-FR" sz="2400" b="0" dirty="0">
                <a:cs typeface="Arial" panose="020B0604020202020204" pitchFamily="34" charset="0"/>
              </a:rPr>
              <a:t/>
            </a:r>
            <a:br>
              <a:rPr lang="fr-FR" sz="2400" b="0" dirty="0">
                <a:cs typeface="Arial" panose="020B0604020202020204" pitchFamily="34" charset="0"/>
              </a:rPr>
            </a:br>
            <a:r>
              <a:rPr lang="fr-FR" sz="2400" b="0" dirty="0" smtClean="0">
                <a:cs typeface="Arial" panose="020B0604020202020204" pitchFamily="34" charset="0"/>
              </a:rPr>
              <a:t>3. </a:t>
            </a:r>
            <a:r>
              <a:rPr lang="fr-FR" sz="2400" b="0" dirty="0" err="1" smtClean="0">
                <a:cs typeface="Arial" panose="020B0604020202020204" pitchFamily="34" charset="0"/>
              </a:rPr>
              <a:t>Fouy</a:t>
            </a:r>
            <a:r>
              <a:rPr lang="fr-FR" sz="2400" b="0" dirty="0" smtClean="0">
                <a:cs typeface="Arial" panose="020B0604020202020204" pitchFamily="34" charset="0"/>
              </a:rPr>
              <a:t> </a:t>
            </a:r>
            <a:r>
              <a:rPr lang="fr-FR" sz="2400" b="0" dirty="0" err="1">
                <a:cs typeface="Arial" panose="020B0604020202020204" pitchFamily="34" charset="0"/>
              </a:rPr>
              <a:t>yo</a:t>
            </a:r>
            <a:r>
              <a:rPr lang="fr-FR" sz="2400" b="0" dirty="0">
                <a:cs typeface="Arial" panose="020B0604020202020204" pitchFamily="34" charset="0"/>
              </a:rPr>
              <a:t> </a:t>
            </a:r>
            <a:r>
              <a:rPr lang="fr-FR" sz="2400" b="0" dirty="0" err="1">
                <a:cs typeface="Arial" panose="020B0604020202020204" pitchFamily="34" charset="0"/>
              </a:rPr>
              <a:t>dwe</a:t>
            </a:r>
            <a:r>
              <a:rPr lang="fr-FR" sz="2400" b="0" dirty="0">
                <a:cs typeface="Arial" panose="020B0604020202020204" pitchFamily="34" charset="0"/>
              </a:rPr>
              <a:t> </a:t>
            </a:r>
            <a:r>
              <a:rPr lang="fr-FR" sz="2400" b="0" dirty="0" err="1">
                <a:cs typeface="Arial" panose="020B0604020202020204" pitchFamily="34" charset="0"/>
              </a:rPr>
              <a:t>pwòp</a:t>
            </a:r>
            <a:r>
              <a:rPr lang="fr-FR" sz="2400" b="0" dirty="0">
                <a:cs typeface="Arial" panose="020B0604020202020204" pitchFamily="34" charset="0"/>
              </a:rPr>
              <a:t> </a:t>
            </a:r>
            <a:r>
              <a:rPr lang="fr-FR" sz="2400" b="0" dirty="0" err="1">
                <a:cs typeface="Arial" panose="020B0604020202020204" pitchFamily="34" charset="0"/>
              </a:rPr>
              <a:t>epi</a:t>
            </a:r>
            <a:r>
              <a:rPr lang="fr-FR" sz="2400" b="0" dirty="0">
                <a:cs typeface="Arial" panose="020B0604020202020204" pitchFamily="34" charset="0"/>
              </a:rPr>
              <a:t> </a:t>
            </a:r>
            <a:r>
              <a:rPr lang="fr-FR" sz="2400" b="0" dirty="0" err="1">
                <a:cs typeface="Arial" panose="020B0604020202020204" pitchFamily="34" charset="0"/>
              </a:rPr>
              <a:t>dwat</a:t>
            </a:r>
            <a:r>
              <a:rPr lang="fr-FR" sz="2400" b="0" dirty="0">
                <a:cs typeface="Arial" panose="020B0604020202020204" pitchFamily="34" charset="0"/>
              </a:rPr>
              <a:t/>
            </a:r>
            <a:br>
              <a:rPr lang="fr-FR" sz="2400" b="0" dirty="0">
                <a:cs typeface="Arial" panose="020B0604020202020204" pitchFamily="34" charset="0"/>
              </a:rPr>
            </a:br>
            <a:r>
              <a:rPr lang="fr-FR" sz="2400" b="0" dirty="0" smtClean="0">
                <a:cs typeface="Arial" panose="020B0604020202020204" pitchFamily="34" charset="0"/>
              </a:rPr>
              <a:t>4. </a:t>
            </a:r>
            <a:r>
              <a:rPr lang="fr-FR" sz="2400" b="0" dirty="0" err="1" smtClean="0">
                <a:cs typeface="Arial" panose="020B0604020202020204" pitchFamily="34" charset="0"/>
              </a:rPr>
              <a:t>Masonri</a:t>
            </a:r>
            <a:r>
              <a:rPr lang="fr-FR" sz="2400" b="0" dirty="0" smtClean="0">
                <a:cs typeface="Arial" panose="020B0604020202020204" pitchFamily="34" charset="0"/>
              </a:rPr>
              <a:t> </a:t>
            </a:r>
            <a:r>
              <a:rPr lang="fr-FR" sz="2400" b="0" dirty="0">
                <a:cs typeface="Arial" panose="020B0604020202020204" pitchFamily="34" charset="0"/>
              </a:rPr>
              <a:t>an </a:t>
            </a:r>
            <a:r>
              <a:rPr lang="fr-FR" sz="2400" b="0" dirty="0" err="1">
                <a:cs typeface="Arial" panose="020B0604020202020204" pitchFamily="34" charset="0"/>
              </a:rPr>
              <a:t>pa</a:t>
            </a:r>
            <a:r>
              <a:rPr lang="fr-FR" sz="2400" b="0" dirty="0">
                <a:cs typeface="Arial" panose="020B0604020202020204" pitchFamily="34" charset="0"/>
              </a:rPr>
              <a:t> </a:t>
            </a:r>
            <a:r>
              <a:rPr lang="fr-FR" sz="2400" b="0" dirty="0" err="1">
                <a:cs typeface="Arial" panose="020B0604020202020204" pitchFamily="34" charset="0"/>
              </a:rPr>
              <a:t>dwe</a:t>
            </a:r>
            <a:r>
              <a:rPr lang="fr-FR" sz="2400" b="0" dirty="0">
                <a:cs typeface="Arial" panose="020B0604020202020204" pitchFamily="34" charset="0"/>
              </a:rPr>
              <a:t> </a:t>
            </a:r>
            <a:r>
              <a:rPr lang="fr-FR" sz="2400" b="0" dirty="0" err="1">
                <a:cs typeface="Arial" panose="020B0604020202020204" pitchFamily="34" charset="0"/>
              </a:rPr>
              <a:t>gen</a:t>
            </a:r>
            <a:r>
              <a:rPr lang="fr-FR" sz="2400" b="0" dirty="0">
                <a:cs typeface="Arial" panose="020B0604020202020204" pitchFamily="34" charset="0"/>
              </a:rPr>
              <a:t> </a:t>
            </a:r>
            <a:r>
              <a:rPr lang="fr-FR" sz="2400" b="0" dirty="0" err="1">
                <a:cs typeface="Arial" panose="020B0604020202020204" pitchFamily="34" charset="0"/>
              </a:rPr>
              <a:t>jwen</a:t>
            </a:r>
            <a:r>
              <a:rPr lang="fr-FR" sz="2400" b="0" dirty="0">
                <a:cs typeface="Arial" panose="020B0604020202020204" pitchFamily="34" charset="0"/>
              </a:rPr>
              <a:t> </a:t>
            </a:r>
            <a:r>
              <a:rPr lang="fr-FR" sz="2400" b="0" dirty="0" smtClean="0">
                <a:cs typeface="Arial" panose="020B0604020202020204" pitchFamily="34" charset="0"/>
              </a:rPr>
              <a:t>file</a:t>
            </a:r>
            <a:r>
              <a:rPr lang="fr-FR" sz="6000" b="0" dirty="0">
                <a:cs typeface="Arial" panose="020B0604020202020204" pitchFamily="34" charset="0"/>
              </a:rPr>
              <a:t/>
            </a:r>
            <a:br>
              <a:rPr lang="fr-FR" sz="6000" b="0" dirty="0">
                <a:cs typeface="Arial" panose="020B0604020202020204" pitchFamily="34" charset="0"/>
              </a:rPr>
            </a:br>
            <a:r>
              <a:rPr lang="fr-FR" sz="2400" b="0" dirty="0" smtClean="0">
                <a:cs typeface="Arial" panose="020B0604020202020204" pitchFamily="34" charset="0"/>
              </a:rPr>
              <a:t>5. Pa </a:t>
            </a:r>
            <a:r>
              <a:rPr lang="fr-FR" sz="2400" b="0" dirty="0" err="1">
                <a:cs typeface="Arial" panose="020B0604020202020204" pitchFamily="34" charset="0"/>
              </a:rPr>
              <a:t>dwe</a:t>
            </a:r>
            <a:r>
              <a:rPr lang="fr-FR" sz="2400" b="0" dirty="0">
                <a:cs typeface="Arial" panose="020B0604020202020204" pitchFamily="34" charset="0"/>
              </a:rPr>
              <a:t> </a:t>
            </a:r>
            <a:r>
              <a:rPr lang="fr-FR" sz="2400" b="0" dirty="0" err="1">
                <a:cs typeface="Arial" panose="020B0604020202020204" pitchFamily="34" charset="0"/>
              </a:rPr>
              <a:t>gen</a:t>
            </a:r>
            <a:r>
              <a:rPr lang="fr-FR" sz="2400" b="0" dirty="0">
                <a:cs typeface="Arial" panose="020B0604020202020204" pitchFamily="34" charset="0"/>
              </a:rPr>
              <a:t> </a:t>
            </a:r>
            <a:r>
              <a:rPr lang="fr-FR" sz="2400" b="0" dirty="0" err="1">
                <a:cs typeface="Arial" panose="020B0604020202020204" pitchFamily="34" charset="0"/>
              </a:rPr>
              <a:t>masonri</a:t>
            </a:r>
            <a:r>
              <a:rPr lang="fr-FR" sz="2400" b="0" dirty="0">
                <a:cs typeface="Arial" panose="020B0604020202020204" pitchFamily="34" charset="0"/>
              </a:rPr>
              <a:t> 3 </a:t>
            </a:r>
            <a:r>
              <a:rPr lang="fr-FR" sz="2400" b="0" dirty="0" err="1">
                <a:cs typeface="Arial" panose="020B0604020202020204" pitchFamily="34" charset="0"/>
              </a:rPr>
              <a:t>fèy</a:t>
            </a:r>
            <a:r>
              <a:rPr lang="fr-FR" sz="2400" b="0" dirty="0">
                <a:cs typeface="Arial" panose="020B0604020202020204" pitchFamily="34" charset="0"/>
              </a:rPr>
              <a:t/>
            </a:r>
            <a:br>
              <a:rPr lang="fr-FR" sz="2400" b="0" dirty="0">
                <a:cs typeface="Arial" panose="020B0604020202020204" pitchFamily="34" charset="0"/>
              </a:rPr>
            </a:br>
            <a:r>
              <a:rPr lang="fr-FR" sz="2400" b="0" dirty="0" smtClean="0">
                <a:cs typeface="Arial" panose="020B0604020202020204" pitchFamily="34" charset="0"/>
              </a:rPr>
              <a:t>6. </a:t>
            </a:r>
            <a:r>
              <a:rPr lang="fr-FR" sz="2400" b="0" dirty="0" err="1" smtClean="0">
                <a:cs typeface="Arial" panose="020B0604020202020204" pitchFamily="34" charset="0"/>
              </a:rPr>
              <a:t>Dwe</a:t>
            </a:r>
            <a:r>
              <a:rPr lang="fr-FR" sz="2400" b="0" dirty="0" smtClean="0">
                <a:cs typeface="Arial" panose="020B0604020202020204" pitchFamily="34" charset="0"/>
              </a:rPr>
              <a:t> </a:t>
            </a:r>
            <a:r>
              <a:rPr lang="fr-FR" sz="2400" b="0" dirty="0" err="1">
                <a:cs typeface="Arial" panose="020B0604020202020204" pitchFamily="34" charset="0"/>
              </a:rPr>
              <a:t>gen</a:t>
            </a:r>
            <a:r>
              <a:rPr lang="fr-FR" sz="2400" b="0" dirty="0">
                <a:cs typeface="Arial" panose="020B0604020202020204" pitchFamily="34" charset="0"/>
              </a:rPr>
              <a:t> akwòch nan fondasyon an </a:t>
            </a:r>
            <a:br>
              <a:rPr lang="fr-FR" sz="2400" b="0" dirty="0">
                <a:cs typeface="Arial" panose="020B0604020202020204" pitchFamily="34" charset="0"/>
              </a:rPr>
            </a:br>
            <a:r>
              <a:rPr lang="fr-FR" sz="2400" b="0" dirty="0" smtClean="0">
                <a:cs typeface="Arial" panose="020B0604020202020204" pitchFamily="34" charset="0"/>
              </a:rPr>
              <a:t>7. Bwa </a:t>
            </a:r>
            <a:r>
              <a:rPr lang="fr-FR" sz="2400" b="0" dirty="0" err="1">
                <a:cs typeface="Arial" panose="020B0604020202020204" pitchFamily="34" charset="0"/>
              </a:rPr>
              <a:t>yo</a:t>
            </a:r>
            <a:r>
              <a:rPr lang="fr-FR" sz="2400" b="0" dirty="0">
                <a:cs typeface="Arial" panose="020B0604020202020204" pitchFamily="34" charset="0"/>
              </a:rPr>
              <a:t> </a:t>
            </a:r>
            <a:r>
              <a:rPr lang="fr-FR" sz="2400" b="0" dirty="0" err="1">
                <a:cs typeface="Arial" panose="020B0604020202020204" pitchFamily="34" charset="0"/>
              </a:rPr>
              <a:t>ak</a:t>
            </a:r>
            <a:r>
              <a:rPr lang="fr-FR" sz="2400" b="0" dirty="0">
                <a:cs typeface="Arial" panose="020B0604020202020204" pitchFamily="34" charset="0"/>
              </a:rPr>
              <a:t> </a:t>
            </a:r>
            <a:r>
              <a:rPr lang="fr-FR" sz="2400" b="0" dirty="0" err="1">
                <a:cs typeface="Arial" panose="020B0604020202020204" pitchFamily="34" charset="0"/>
              </a:rPr>
              <a:t>fè</a:t>
            </a:r>
            <a:r>
              <a:rPr lang="fr-FR" sz="2400" b="0" dirty="0">
                <a:cs typeface="Arial" panose="020B0604020202020204" pitchFamily="34" charset="0"/>
              </a:rPr>
              <a:t> </a:t>
            </a:r>
            <a:r>
              <a:rPr lang="fr-FR" sz="2400" b="0" dirty="0" err="1">
                <a:cs typeface="Arial" panose="020B0604020202020204" pitchFamily="34" charset="0"/>
              </a:rPr>
              <a:t>yo</a:t>
            </a:r>
            <a:r>
              <a:rPr lang="fr-FR" sz="2400" b="0" dirty="0">
                <a:cs typeface="Arial" panose="020B0604020202020204" pitchFamily="34" charset="0"/>
              </a:rPr>
              <a:t> </a:t>
            </a:r>
            <a:r>
              <a:rPr lang="fr-FR" sz="2400" b="0" dirty="0" err="1">
                <a:cs typeface="Arial" panose="020B0604020202020204" pitchFamily="34" charset="0"/>
              </a:rPr>
              <a:t>dwe</a:t>
            </a:r>
            <a:r>
              <a:rPr lang="fr-FR" sz="2400" b="0" dirty="0">
                <a:cs typeface="Arial" panose="020B0604020202020204" pitchFamily="34" charset="0"/>
              </a:rPr>
              <a:t> </a:t>
            </a:r>
            <a:r>
              <a:rPr lang="fr-FR" sz="2400" b="0" dirty="0" err="1">
                <a:cs typeface="Arial" panose="020B0604020202020204" pitchFamily="34" charset="0"/>
              </a:rPr>
              <a:t>trete</a:t>
            </a:r>
            <a:r>
              <a:rPr lang="fr-FR" sz="2400" b="0" dirty="0">
                <a:cs typeface="Arial" panose="020B0604020202020204" pitchFamily="34" charset="0"/>
              </a:rPr>
              <a:t/>
            </a:r>
            <a:br>
              <a:rPr lang="fr-FR" sz="2400" b="0" dirty="0">
                <a:cs typeface="Arial" panose="020B0604020202020204" pitchFamily="34" charset="0"/>
              </a:rPr>
            </a:br>
            <a:r>
              <a:rPr lang="fr-FR" sz="2400" b="0" dirty="0" smtClean="0">
                <a:cs typeface="Arial" panose="020B0604020202020204" pitchFamily="34" charset="0"/>
              </a:rPr>
              <a:t>8. </a:t>
            </a:r>
            <a:r>
              <a:rPr lang="fr-FR" sz="2400" b="0" dirty="0" err="1" smtClean="0">
                <a:cs typeface="Arial" panose="020B0604020202020204" pitchFamily="34" charset="0"/>
              </a:rPr>
              <a:t>Poto</a:t>
            </a:r>
            <a:r>
              <a:rPr lang="fr-FR" sz="2400" b="0" dirty="0" smtClean="0">
                <a:cs typeface="Arial" panose="020B0604020202020204" pitchFamily="34" charset="0"/>
              </a:rPr>
              <a:t> </a:t>
            </a:r>
            <a:r>
              <a:rPr lang="fr-FR" sz="2400" b="0" dirty="0" err="1">
                <a:cs typeface="Arial" panose="020B0604020202020204" pitchFamily="34" charset="0"/>
              </a:rPr>
              <a:t>yo</a:t>
            </a:r>
            <a:r>
              <a:rPr lang="fr-FR" sz="2400" b="0" dirty="0">
                <a:cs typeface="Arial" panose="020B0604020202020204" pitchFamily="34" charset="0"/>
              </a:rPr>
              <a:t> </a:t>
            </a:r>
            <a:r>
              <a:rPr lang="fr-FR" sz="2400" b="0" dirty="0" err="1">
                <a:cs typeface="Arial" panose="020B0604020202020204" pitchFamily="34" charset="0"/>
              </a:rPr>
              <a:t>pa</a:t>
            </a:r>
            <a:r>
              <a:rPr lang="fr-FR" sz="2400" b="0" dirty="0">
                <a:cs typeface="Arial" panose="020B0604020202020204" pitchFamily="34" charset="0"/>
              </a:rPr>
              <a:t> </a:t>
            </a:r>
            <a:r>
              <a:rPr lang="fr-FR" sz="2400" b="0" dirty="0" err="1">
                <a:cs typeface="Arial" panose="020B0604020202020204" pitchFamily="34" charset="0"/>
              </a:rPr>
              <a:t>dwe</a:t>
            </a:r>
            <a:r>
              <a:rPr lang="fr-FR" sz="2400" b="0" dirty="0">
                <a:cs typeface="Arial" panose="020B0604020202020204" pitchFamily="34" charset="0"/>
              </a:rPr>
              <a:t> nan </a:t>
            </a:r>
            <a:r>
              <a:rPr lang="fr-FR" sz="2400" b="0" dirty="0" err="1">
                <a:cs typeface="Arial" panose="020B0604020202020204" pitchFamily="34" charset="0"/>
              </a:rPr>
              <a:t>tè</a:t>
            </a:r>
            <a:r>
              <a:rPr lang="fr-FR" sz="2400" b="0" dirty="0">
                <a:cs typeface="Arial" panose="020B0604020202020204" pitchFamily="34" charset="0"/>
              </a:rPr>
              <a:t/>
            </a:r>
            <a:br>
              <a:rPr lang="fr-FR" sz="2400" b="0" dirty="0">
                <a:cs typeface="Arial" panose="020B0604020202020204" pitchFamily="34" charset="0"/>
              </a:rPr>
            </a:br>
            <a:r>
              <a:rPr lang="fr-FR" sz="2400" b="0" dirty="0" smtClean="0">
                <a:cs typeface="Arial" panose="020B0604020202020204" pitchFamily="34" charset="0"/>
              </a:rPr>
              <a:t>9. </a:t>
            </a:r>
            <a:r>
              <a:rPr lang="fr-FR" sz="2400" b="0" dirty="0" err="1" smtClean="0">
                <a:cs typeface="Arial" panose="020B0604020202020204" pitchFamily="34" charset="0"/>
              </a:rPr>
              <a:t>Fòk</a:t>
            </a:r>
            <a:r>
              <a:rPr lang="fr-FR" sz="2400" b="0" dirty="0" smtClean="0">
                <a:cs typeface="Arial" panose="020B0604020202020204" pitchFamily="34" charset="0"/>
              </a:rPr>
              <a:t> </a:t>
            </a:r>
            <a:r>
              <a:rPr lang="fr-FR" sz="2400" b="0" dirty="0">
                <a:cs typeface="Arial" panose="020B0604020202020204" pitchFamily="34" charset="0"/>
              </a:rPr>
              <a:t>tout bwa </a:t>
            </a:r>
            <a:r>
              <a:rPr lang="fr-FR" sz="2400" b="0" dirty="0" err="1">
                <a:cs typeface="Arial" panose="020B0604020202020204" pitchFamily="34" charset="0"/>
              </a:rPr>
              <a:t>yo</a:t>
            </a:r>
            <a:r>
              <a:rPr lang="fr-FR" sz="2400" b="0" dirty="0">
                <a:cs typeface="Arial" panose="020B0604020202020204" pitchFamily="34" charset="0"/>
              </a:rPr>
              <a:t> </a:t>
            </a:r>
            <a:r>
              <a:rPr lang="fr-FR" sz="2400" b="0" dirty="0" err="1">
                <a:cs typeface="Arial" panose="020B0604020202020204" pitchFamily="34" charset="0"/>
              </a:rPr>
              <a:t>byen</a:t>
            </a:r>
            <a:r>
              <a:rPr lang="fr-FR" sz="2400" b="0" dirty="0">
                <a:cs typeface="Arial" panose="020B0604020202020204" pitchFamily="34" charset="0"/>
              </a:rPr>
              <a:t> konekte nan </a:t>
            </a:r>
            <a:r>
              <a:rPr lang="fr-FR" sz="2400" b="0" dirty="0" err="1">
                <a:cs typeface="Arial" panose="020B0604020202020204" pitchFamily="34" charset="0"/>
              </a:rPr>
              <a:t>osati</a:t>
            </a:r>
            <a:r>
              <a:rPr lang="fr-FR" sz="2400" b="0" dirty="0">
                <a:cs typeface="Arial" panose="020B0604020202020204" pitchFamily="34" charset="0"/>
              </a:rPr>
              <a:t> a</a:t>
            </a:r>
            <a:r>
              <a:rPr lang="fr-FR" sz="6000" b="0" dirty="0">
                <a:cs typeface="Arial" panose="020B0604020202020204" pitchFamily="34" charset="0"/>
              </a:rPr>
              <a:t/>
            </a:r>
            <a:br>
              <a:rPr lang="fr-FR" sz="6000" b="0" dirty="0">
                <a:cs typeface="Arial" panose="020B0604020202020204" pitchFamily="34" charset="0"/>
              </a:rPr>
            </a:br>
            <a:r>
              <a:rPr lang="fr-FR" sz="2400" b="0" dirty="0" smtClean="0">
                <a:cs typeface="Arial" panose="020B0604020202020204" pitchFamily="34" charset="0"/>
              </a:rPr>
              <a:t>10.Kontrevantman </a:t>
            </a:r>
            <a:r>
              <a:rPr lang="fr-FR" sz="2400" b="0" dirty="0" err="1">
                <a:cs typeface="Arial" panose="020B0604020202020204" pitchFamily="34" charset="0"/>
              </a:rPr>
              <a:t>yo</a:t>
            </a:r>
            <a:r>
              <a:rPr lang="fr-FR" sz="2400" b="0" dirty="0">
                <a:cs typeface="Arial" panose="020B0604020202020204" pitchFamily="34" charset="0"/>
              </a:rPr>
              <a:t> </a:t>
            </a:r>
            <a:r>
              <a:rPr lang="fr-FR" sz="2400" b="0" dirty="0" err="1">
                <a:cs typeface="Arial" panose="020B0604020202020204" pitchFamily="34" charset="0"/>
              </a:rPr>
              <a:t>dwe</a:t>
            </a:r>
            <a:r>
              <a:rPr lang="fr-FR" sz="2400" b="0" dirty="0">
                <a:cs typeface="Arial" panose="020B0604020202020204" pitchFamily="34" charset="0"/>
              </a:rPr>
              <a:t> an</a:t>
            </a:r>
            <a:r>
              <a:rPr lang="fr-FR" sz="2400" b="0" dirty="0">
                <a:solidFill>
                  <a:srgbClr val="FF0000"/>
                </a:solidFill>
                <a:cs typeface="Arial" panose="020B0604020202020204" pitchFamily="34" charset="0"/>
              </a:rPr>
              <a:t> X</a:t>
            </a:r>
            <a:br>
              <a:rPr lang="fr-FR" sz="2400" b="0" dirty="0">
                <a:solidFill>
                  <a:srgbClr val="FF0000"/>
                </a:solidFill>
                <a:cs typeface="Arial" panose="020B0604020202020204" pitchFamily="34" charset="0"/>
              </a:rPr>
            </a:br>
            <a:r>
              <a:rPr lang="fr-FR" sz="2400" b="0" dirty="0" smtClean="0">
                <a:cs typeface="Arial" panose="020B0604020202020204" pitchFamily="34" charset="0"/>
              </a:rPr>
              <a:t>11. </a:t>
            </a:r>
            <a:r>
              <a:rPr lang="fr-FR" sz="2400" b="0" dirty="0" err="1" smtClean="0">
                <a:cs typeface="Arial" panose="020B0604020202020204" pitchFamily="34" charset="0"/>
              </a:rPr>
              <a:t>Enjenyè</a:t>
            </a:r>
            <a:r>
              <a:rPr lang="fr-FR" sz="2400" b="0" dirty="0" smtClean="0">
                <a:cs typeface="Arial" panose="020B0604020202020204" pitchFamily="34" charset="0"/>
              </a:rPr>
              <a:t> </a:t>
            </a:r>
            <a:r>
              <a:rPr lang="fr-FR" sz="2400" b="0" dirty="0">
                <a:cs typeface="Arial" panose="020B0604020202020204" pitchFamily="34" charset="0"/>
              </a:rPr>
              <a:t>a </a:t>
            </a:r>
            <a:r>
              <a:rPr lang="fr-FR" sz="2400" b="0" dirty="0" err="1">
                <a:cs typeface="Arial" panose="020B0604020202020204" pitchFamily="34" charset="0"/>
              </a:rPr>
              <a:t>ap</a:t>
            </a:r>
            <a:r>
              <a:rPr lang="fr-FR" sz="2400" b="0" dirty="0">
                <a:cs typeface="Arial" panose="020B0604020202020204" pitchFamily="34" charset="0"/>
              </a:rPr>
              <a:t> </a:t>
            </a:r>
            <a:r>
              <a:rPr lang="fr-FR" sz="2400" b="0" dirty="0" err="1">
                <a:cs typeface="Arial" panose="020B0604020202020204" pitchFamily="34" charset="0"/>
              </a:rPr>
              <a:t>bay</a:t>
            </a:r>
            <a:r>
              <a:rPr lang="fr-FR" sz="2400" b="0" dirty="0">
                <a:cs typeface="Arial" panose="020B0604020202020204" pitchFamily="34" charset="0"/>
              </a:rPr>
              <a:t> esplikasyon sou teknik pou </a:t>
            </a:r>
            <a:r>
              <a:rPr lang="fr-FR" sz="2400" b="0" dirty="0" err="1">
                <a:cs typeface="Arial" panose="020B0604020202020204" pitchFamily="34" charset="0"/>
              </a:rPr>
              <a:t>fè</a:t>
            </a:r>
            <a:r>
              <a:rPr lang="fr-FR" sz="2400" b="0" dirty="0">
                <a:cs typeface="Arial" panose="020B0604020202020204" pitchFamily="34" charset="0"/>
              </a:rPr>
              <a:t> melanj </a:t>
            </a:r>
            <a:r>
              <a:rPr lang="fr-FR" sz="2400" b="0" dirty="0" err="1">
                <a:cs typeface="Arial" panose="020B0604020202020204" pitchFamily="34" charset="0"/>
              </a:rPr>
              <a:t>yo</a:t>
            </a:r>
            <a:r>
              <a:rPr lang="fr-FR" sz="2400" b="0" dirty="0">
                <a:cs typeface="Arial" panose="020B0604020202020204" pitchFamily="34" charset="0"/>
              </a:rPr>
              <a:t/>
            </a:r>
            <a:br>
              <a:rPr lang="fr-FR" sz="2400" b="0" dirty="0">
                <a:cs typeface="Arial" panose="020B0604020202020204" pitchFamily="34" charset="0"/>
              </a:rPr>
            </a:br>
            <a:r>
              <a:rPr lang="fr-FR" sz="2400" b="0" dirty="0" smtClean="0">
                <a:cs typeface="Arial" panose="020B0604020202020204" pitchFamily="34" charset="0"/>
              </a:rPr>
              <a:t>12. </a:t>
            </a:r>
            <a:r>
              <a:rPr lang="fr-FR" sz="2400" b="0" dirty="0" err="1" smtClean="0">
                <a:cs typeface="Arial" panose="020B0604020202020204" pitchFamily="34" charset="0"/>
              </a:rPr>
              <a:t>Nou</a:t>
            </a:r>
            <a:r>
              <a:rPr lang="fr-FR" sz="2400" b="0" dirty="0" smtClean="0">
                <a:cs typeface="Arial" panose="020B0604020202020204" pitchFamily="34" charset="0"/>
              </a:rPr>
              <a:t> </a:t>
            </a:r>
            <a:r>
              <a:rPr lang="fr-FR" sz="2400" b="0" dirty="0" err="1">
                <a:cs typeface="Arial" panose="020B0604020202020204" pitchFamily="34" charset="0"/>
              </a:rPr>
              <a:t>dwe</a:t>
            </a:r>
            <a:r>
              <a:rPr lang="fr-FR" sz="2400" b="0" dirty="0">
                <a:cs typeface="Arial" panose="020B0604020202020204" pitchFamily="34" charset="0"/>
              </a:rPr>
              <a:t> sekirize chantye a</a:t>
            </a:r>
            <a:r>
              <a:rPr lang="fr-FR" sz="6000" i="1" dirty="0">
                <a:cs typeface="Arial" panose="020B0604020202020204" pitchFamily="34" charset="0"/>
              </a:rPr>
              <a:t/>
            </a:r>
            <a:br>
              <a:rPr lang="fr-FR" sz="6000" i="1" dirty="0">
                <a:cs typeface="Arial" panose="020B0604020202020204" pitchFamily="34" charset="0"/>
              </a:rPr>
            </a:br>
            <a:endParaRPr lang="de-CH" altLang="en-US" sz="6000" kern="0" dirty="0" smtClean="0"/>
          </a:p>
        </p:txBody>
      </p:sp>
      <p:sp>
        <p:nvSpPr>
          <p:cNvPr id="5" name="Rectangle 2"/>
          <p:cNvSpPr txBox="1">
            <a:spLocks noChangeArrowheads="1"/>
          </p:cNvSpPr>
          <p:nvPr/>
        </p:nvSpPr>
        <p:spPr>
          <a:xfrm>
            <a:off x="881536" y="968634"/>
            <a:ext cx="7461250" cy="481524"/>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defTabSz="1289050">
              <a:lnSpc>
                <a:spcPct val="90000"/>
              </a:lnSpc>
              <a:spcAft>
                <a:spcPct val="35000"/>
              </a:spcAft>
            </a:pPr>
            <a:r>
              <a:rPr lang="fr-FR" sz="3200" b="1" dirty="0"/>
              <a:t>RAPÈL</a:t>
            </a:r>
          </a:p>
        </p:txBody>
      </p:sp>
    </p:spTree>
    <p:extLst>
      <p:ext uri="{BB962C8B-B14F-4D97-AF65-F5344CB8AC3E}">
        <p14:creationId xmlns:p14="http://schemas.microsoft.com/office/powerpoint/2010/main" val="102242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986058435"/>
              </p:ext>
            </p:extLst>
          </p:nvPr>
        </p:nvGraphicFramePr>
        <p:xfrm>
          <a:off x="2275508" y="467713"/>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Rectangle 2"/>
          <p:cNvSpPr txBox="1">
            <a:spLocks noGrp="1" noChangeArrowheads="1"/>
          </p:cNvSpPr>
          <p:nvPr>
            <p:ph type="title"/>
          </p:nvPr>
        </p:nvSpPr>
        <p:spPr bwMode="auto">
          <a:xfrm>
            <a:off x="1043608" y="2852936"/>
            <a:ext cx="746125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a:lstStyle>
          <a:p>
            <a:pPr algn="ctr"/>
            <a:r>
              <a:rPr lang="de-CH" altLang="en-US" sz="6000" dirty="0" smtClean="0"/>
              <a:t>Mèsi anpil!</a:t>
            </a:r>
            <a:endParaRPr lang="de-CH" altLang="en-US" sz="6000" kern="0" dirty="0" smtClean="0"/>
          </a:p>
        </p:txBody>
      </p:sp>
    </p:spTree>
    <p:extLst>
      <p:ext uri="{BB962C8B-B14F-4D97-AF65-F5344CB8AC3E}">
        <p14:creationId xmlns:p14="http://schemas.microsoft.com/office/powerpoint/2010/main" val="2454138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1527579414"/>
              </p:ext>
            </p:extLst>
          </p:nvPr>
        </p:nvGraphicFramePr>
        <p:xfrm>
          <a:off x="2528888" y="474451"/>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980729"/>
            <a:ext cx="7461250" cy="504056"/>
          </a:xfrm>
          <a:noFill/>
        </p:spPr>
        <p:txBody>
          <a:bodyPr/>
          <a:lstStyle/>
          <a:p>
            <a:r>
              <a:rPr lang="de-CH" altLang="en-US" dirty="0" smtClean="0"/>
              <a:t>Sekirite sou chantye a</a:t>
            </a:r>
          </a:p>
        </p:txBody>
      </p:sp>
      <p:pic>
        <p:nvPicPr>
          <p:cNvPr id="9"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426" t="15814" r="1587" b="11601"/>
          <a:stretch/>
        </p:blipFill>
        <p:spPr bwMode="auto">
          <a:xfrm>
            <a:off x="2052280" y="1628800"/>
            <a:ext cx="5040000" cy="507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00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734589711"/>
              </p:ext>
            </p:extLst>
          </p:nvPr>
        </p:nvGraphicFramePr>
        <p:xfrm>
          <a:off x="2563540" y="47557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905519" y="952076"/>
            <a:ext cx="7461250" cy="503957"/>
          </a:xfrm>
          <a:noFill/>
        </p:spPr>
        <p:txBody>
          <a:bodyPr/>
          <a:lstStyle/>
          <a:p>
            <a:r>
              <a:rPr lang="de-CH" altLang="en-US" dirty="0" smtClean="0"/>
              <a:t>Pèman atizan</a:t>
            </a:r>
          </a:p>
        </p:txBody>
      </p:sp>
      <p:sp>
        <p:nvSpPr>
          <p:cNvPr id="33" name="Rectangle 3"/>
          <p:cNvSpPr txBox="1">
            <a:spLocks noChangeArrowheads="1"/>
          </p:cNvSpPr>
          <p:nvPr/>
        </p:nvSpPr>
        <p:spPr bwMode="auto">
          <a:xfrm>
            <a:off x="4388464" y="1895672"/>
            <a:ext cx="4746122" cy="3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tabLst>
                <a:tab pos="1438275" algn="l"/>
                <a:tab pos="1619250" algn="l"/>
              </a:tabLst>
            </a:pPr>
            <a:r>
              <a:rPr lang="fr-CH" altLang="en-US" sz="2800" kern="0" dirty="0" smtClean="0"/>
              <a:t>Koperasyon an ap siyen kontra </a:t>
            </a:r>
            <a:r>
              <a:rPr lang="fr-CH" altLang="en-US" sz="2800" kern="0" dirty="0"/>
              <a:t>ak bòs </a:t>
            </a:r>
            <a:r>
              <a:rPr lang="fr-CH" altLang="en-US" sz="2800" kern="0" dirty="0" smtClean="0"/>
              <a:t>fanmi an chwazi yo</a:t>
            </a:r>
          </a:p>
          <a:p>
            <a:pPr>
              <a:tabLst>
                <a:tab pos="1438275" algn="l"/>
                <a:tab pos="1619250" algn="l"/>
              </a:tabLst>
            </a:pPr>
            <a:r>
              <a:rPr lang="fr-CH" altLang="en-US" sz="2800" kern="0" dirty="0" smtClean="0"/>
              <a:t>Fanmi an ap siyen pou valide chwa bòs yo</a:t>
            </a:r>
          </a:p>
          <a:p>
            <a:pPr>
              <a:tabLst>
                <a:tab pos="1438275" algn="l"/>
                <a:tab pos="1619250" algn="l"/>
              </a:tabLst>
            </a:pPr>
            <a:r>
              <a:rPr lang="fr-CH" altLang="en-US" sz="2800" kern="0" dirty="0" smtClean="0"/>
              <a:t>Koperasyon an ap peye bòs yo</a:t>
            </a:r>
          </a:p>
          <a:p>
            <a:pPr>
              <a:tabLst>
                <a:tab pos="1438275" algn="l"/>
                <a:tab pos="1619250" algn="l"/>
              </a:tabLst>
            </a:pPr>
            <a:endParaRPr lang="de-CH" altLang="en-US" sz="2800" kern="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816" t="8833" r="30939" b="24238"/>
          <a:stretch/>
        </p:blipFill>
        <p:spPr>
          <a:xfrm>
            <a:off x="453194" y="1373562"/>
            <a:ext cx="3589363" cy="352112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8040" t="21440" r="19058" b="42039"/>
          <a:stretch/>
        </p:blipFill>
        <p:spPr>
          <a:xfrm>
            <a:off x="187062" y="4894686"/>
            <a:ext cx="4121625" cy="1692323"/>
          </a:xfrm>
          <a:prstGeom prst="rect">
            <a:avLst/>
          </a:prstGeom>
        </p:spPr>
      </p:pic>
    </p:spTree>
    <p:extLst>
      <p:ext uri="{BB962C8B-B14F-4D97-AF65-F5344CB8AC3E}">
        <p14:creationId xmlns:p14="http://schemas.microsoft.com/office/powerpoint/2010/main" val="2949957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4" name="Rectangle 9"/>
          <p:cNvSpPr>
            <a:spLocks noChangeArrowheads="1"/>
          </p:cNvSpPr>
          <p:nvPr/>
        </p:nvSpPr>
        <p:spPr bwMode="auto">
          <a:xfrm>
            <a:off x="0" y="3924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1" hangingPunct="1"/>
            <a:endParaRPr lang="fr-FR" altLang="fr-FR" sz="1800" smtClean="0">
              <a:solidFill>
                <a:srgbClr val="000000"/>
              </a:solidFill>
              <a:latin typeface="Arial" pitchFamily="34" charset="0"/>
              <a:cs typeface="Arial" pitchFamily="34" charset="0"/>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975568249"/>
              </p:ext>
            </p:extLst>
          </p:nvPr>
        </p:nvGraphicFramePr>
        <p:xfrm>
          <a:off x="2528888" y="485582"/>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03957"/>
          </a:xfrm>
          <a:noFill/>
        </p:spPr>
        <p:txBody>
          <a:bodyPr/>
          <a:lstStyle/>
          <a:p>
            <a:r>
              <a:rPr lang="de-CH" altLang="en-US" dirty="0" smtClean="0"/>
              <a:t>Pèman atizan</a:t>
            </a:r>
          </a:p>
        </p:txBody>
      </p:sp>
      <p:sp>
        <p:nvSpPr>
          <p:cNvPr id="33" name="Rectangle 3"/>
          <p:cNvSpPr txBox="1">
            <a:spLocks noChangeArrowheads="1"/>
          </p:cNvSpPr>
          <p:nvPr/>
        </p:nvSpPr>
        <p:spPr bwMode="auto">
          <a:xfrm>
            <a:off x="5040960" y="2200684"/>
            <a:ext cx="3923528" cy="368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a:spcBef>
                <a:spcPts val="1200"/>
              </a:spcBef>
              <a:tabLst>
                <a:tab pos="1438275" algn="l"/>
                <a:tab pos="1619250" algn="l"/>
              </a:tabLst>
            </a:pPr>
            <a:r>
              <a:rPr lang="fr-FR" sz="2800" dirty="0" smtClean="0"/>
              <a:t>Pèman bòs yo ap fèt pa etap</a:t>
            </a:r>
          </a:p>
          <a:p>
            <a:pPr>
              <a:spcBef>
                <a:spcPts val="1200"/>
              </a:spcBef>
              <a:tabLst>
                <a:tab pos="1438275" algn="l"/>
                <a:tab pos="1619250" algn="l"/>
              </a:tabLst>
            </a:pPr>
            <a:r>
              <a:rPr lang="fr-FR" sz="2800" dirty="0" smtClean="0"/>
              <a:t>Enjenyè </a:t>
            </a:r>
            <a:r>
              <a:rPr lang="fr-FR" sz="2800" dirty="0"/>
              <a:t>a </a:t>
            </a:r>
            <a:r>
              <a:rPr lang="fr-FR" sz="2800" dirty="0" smtClean="0"/>
              <a:t>ap </a:t>
            </a:r>
            <a:r>
              <a:rPr lang="fr-FR" sz="2800" dirty="0"/>
              <a:t>otorize dekèsman pou bòs </a:t>
            </a:r>
            <a:r>
              <a:rPr lang="fr-FR" sz="2800" dirty="0" smtClean="0"/>
              <a:t>yo aprè chak etap nan konstriksyon an fini </a:t>
            </a:r>
          </a:p>
          <a:p>
            <a:pPr marL="0" indent="0">
              <a:spcBef>
                <a:spcPts val="1200"/>
              </a:spcBef>
              <a:buNone/>
              <a:tabLst>
                <a:tab pos="1438275" algn="l"/>
                <a:tab pos="1619250" algn="l"/>
              </a:tabLst>
            </a:pPr>
            <a:endParaRPr lang="fr-FR" sz="2400"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480" t="3608" r="17842" b="20159"/>
          <a:stretch/>
        </p:blipFill>
        <p:spPr>
          <a:xfrm>
            <a:off x="393" y="2204865"/>
            <a:ext cx="5019463" cy="3575508"/>
          </a:xfrm>
          <a:prstGeom prst="rect">
            <a:avLst/>
          </a:prstGeom>
        </p:spPr>
      </p:pic>
    </p:spTree>
    <p:extLst>
      <p:ext uri="{BB962C8B-B14F-4D97-AF65-F5344CB8AC3E}">
        <p14:creationId xmlns:p14="http://schemas.microsoft.com/office/powerpoint/2010/main" val="365106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2895347534"/>
              </p:ext>
            </p:extLst>
          </p:nvPr>
        </p:nvGraphicFramePr>
        <p:xfrm>
          <a:off x="2555776" y="47557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7" y="1412875"/>
            <a:ext cx="5327241" cy="575965"/>
          </a:xfrm>
          <a:noFill/>
        </p:spPr>
        <p:txBody>
          <a:bodyPr/>
          <a:lstStyle/>
          <a:p>
            <a:r>
              <a:rPr lang="de-CH" altLang="en-US" dirty="0" smtClean="0"/>
              <a:t>Pèman atizan_Mason</a:t>
            </a:r>
          </a:p>
        </p:txBody>
      </p:sp>
      <p:sp>
        <p:nvSpPr>
          <p:cNvPr id="33" name="Rectangle 3"/>
          <p:cNvSpPr txBox="1">
            <a:spLocks noChangeArrowheads="1"/>
          </p:cNvSpPr>
          <p:nvPr/>
        </p:nvSpPr>
        <p:spPr bwMode="auto">
          <a:xfrm>
            <a:off x="5292080" y="2003896"/>
            <a:ext cx="3672408"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r>
              <a:rPr lang="de-CH" altLang="en-US" sz="2800" b="1" kern="0" dirty="0" smtClean="0"/>
              <a:t>Premye etap</a:t>
            </a:r>
            <a:endParaRPr lang="de-CH" altLang="en-US" sz="2800" b="1" kern="0" dirty="0"/>
          </a:p>
          <a:p>
            <a:pPr>
              <a:buFont typeface="Arial" panose="020B0604020202020204" pitchFamily="34" charset="0"/>
              <a:buChar char="•"/>
              <a:tabLst>
                <a:tab pos="1438275" algn="l"/>
                <a:tab pos="1619250" algn="l"/>
              </a:tabLst>
            </a:pPr>
            <a:r>
              <a:rPr lang="de-CH" altLang="en-US" sz="2800" kern="0" dirty="0" smtClean="0"/>
              <a:t>Nan premye etap la se pèman mason yo Koperasyon an ap fè </a:t>
            </a:r>
            <a:r>
              <a:rPr lang="de-CH" altLang="en-US" sz="2800" kern="0" dirty="0" err="1" smtClean="0"/>
              <a:t>aprè</a:t>
            </a:r>
            <a:r>
              <a:rPr lang="de-CH" altLang="en-US" sz="2800" kern="0" dirty="0" smtClean="0"/>
              <a:t> fondasyon yo fin fèt</a:t>
            </a:r>
            <a:endParaRPr lang="de-CH" altLang="en-US" sz="2800" kern="0" dirty="0"/>
          </a:p>
          <a:p>
            <a:pPr marL="0" indent="0">
              <a:buNone/>
              <a:tabLst>
                <a:tab pos="1438275" algn="l"/>
                <a:tab pos="1619250" algn="l"/>
              </a:tabLst>
            </a:pPr>
            <a:endParaRPr lang="de-CH" altLang="en-US" sz="2400" kern="0" dirty="0" smtClean="0"/>
          </a:p>
          <a:p>
            <a:pPr>
              <a:tabLst>
                <a:tab pos="1438275" algn="l"/>
                <a:tab pos="1619250" algn="l"/>
              </a:tabLst>
            </a:pPr>
            <a:endParaRPr lang="de-CH" altLang="en-US" sz="2400" kern="0" dirty="0" smtClean="0"/>
          </a:p>
          <a:p>
            <a:pPr>
              <a:tabLst>
                <a:tab pos="1438275" algn="l"/>
                <a:tab pos="1619250" algn="l"/>
              </a:tabLst>
            </a:pPr>
            <a:endParaRPr lang="de-CH" altLang="en-US" sz="2400" kern="0" dirty="0" smtClean="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853" t="21868" r="4209" b="2713"/>
          <a:stretch/>
        </p:blipFill>
        <p:spPr>
          <a:xfrm>
            <a:off x="191507" y="2114558"/>
            <a:ext cx="4728537" cy="213546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5657" t="11093" r="10270" b="2114"/>
          <a:stretch/>
        </p:blipFill>
        <p:spPr>
          <a:xfrm>
            <a:off x="191508" y="4471641"/>
            <a:ext cx="2437480" cy="1606521"/>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33927" r="21381"/>
          <a:stretch/>
        </p:blipFill>
        <p:spPr>
          <a:xfrm>
            <a:off x="2708707" y="4455794"/>
            <a:ext cx="2573900" cy="1622368"/>
          </a:xfrm>
          <a:prstGeom prst="rect">
            <a:avLst/>
          </a:prstGeom>
        </p:spPr>
      </p:pic>
    </p:spTree>
    <p:extLst>
      <p:ext uri="{BB962C8B-B14F-4D97-AF65-F5344CB8AC3E}">
        <p14:creationId xmlns:p14="http://schemas.microsoft.com/office/powerpoint/2010/main" val="139105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398144358"/>
              </p:ext>
            </p:extLst>
          </p:nvPr>
        </p:nvGraphicFramePr>
        <p:xfrm>
          <a:off x="2627784" y="47557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75965"/>
          </a:xfrm>
          <a:noFill/>
        </p:spPr>
        <p:txBody>
          <a:bodyPr/>
          <a:lstStyle/>
          <a:p>
            <a:r>
              <a:rPr lang="de-CH" altLang="en-US" dirty="0" smtClean="0"/>
              <a:t>Pèman atizan_Chapant</a:t>
            </a:r>
          </a:p>
        </p:txBody>
      </p:sp>
      <p:sp>
        <p:nvSpPr>
          <p:cNvPr id="33" name="Rectangle 3"/>
          <p:cNvSpPr txBox="1">
            <a:spLocks noChangeArrowheads="1"/>
          </p:cNvSpPr>
          <p:nvPr/>
        </p:nvSpPr>
        <p:spPr bwMode="auto">
          <a:xfrm>
            <a:off x="4932039" y="2337749"/>
            <a:ext cx="4104457" cy="18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r>
              <a:rPr lang="de-CH" altLang="en-US" sz="2800" b="1" kern="0" dirty="0"/>
              <a:t>D</a:t>
            </a:r>
            <a:r>
              <a:rPr lang="de-CH" altLang="en-US" sz="2800" b="1" kern="0" dirty="0" smtClean="0"/>
              <a:t>ezyèm etap</a:t>
            </a:r>
            <a:endParaRPr lang="de-CH" altLang="en-US" sz="2800" kern="0" dirty="0" smtClean="0"/>
          </a:p>
          <a:p>
            <a:pPr>
              <a:tabLst>
                <a:tab pos="1438275" algn="l"/>
                <a:tab pos="1619250" algn="l"/>
              </a:tabLst>
            </a:pPr>
            <a:r>
              <a:rPr lang="de-CH" altLang="en-US" sz="2800" kern="0" dirty="0" smtClean="0"/>
              <a:t>Nan dezyèm etap la se chapant yo Koperasyon an ap peye </a:t>
            </a:r>
            <a:r>
              <a:rPr lang="de-CH" altLang="en-US" sz="2800" kern="0" dirty="0" err="1" smtClean="0"/>
              <a:t>aprè</a:t>
            </a:r>
            <a:r>
              <a:rPr lang="de-CH" altLang="en-US" sz="2800" kern="0" dirty="0" smtClean="0"/>
              <a:t> osati kay ak latrin yo fin fèt</a:t>
            </a:r>
            <a:endParaRPr lang="de-CH" altLang="en-US" sz="2800" kern="0" dirty="0"/>
          </a:p>
          <a:p>
            <a:pPr marL="0" indent="0">
              <a:buNone/>
              <a:tabLst>
                <a:tab pos="1438275" algn="l"/>
                <a:tab pos="1619250" algn="l"/>
              </a:tabLst>
            </a:pPr>
            <a:endParaRPr lang="de-CH" altLang="en-US" sz="2800" kern="0" dirty="0" smtClean="0"/>
          </a:p>
          <a:p>
            <a:pPr marL="0" indent="0">
              <a:buNone/>
              <a:tabLst>
                <a:tab pos="1438275" algn="l"/>
                <a:tab pos="1619250" algn="l"/>
              </a:tabLst>
            </a:pPr>
            <a:endParaRPr lang="de-CH" altLang="en-US" sz="2800" kern="0" dirty="0" smtClean="0"/>
          </a:p>
          <a:p>
            <a:pPr marL="0" indent="0">
              <a:buNone/>
              <a:tabLst>
                <a:tab pos="1438275" algn="l"/>
                <a:tab pos="1619250" algn="l"/>
              </a:tabLst>
            </a:pPr>
            <a:endParaRPr lang="de-CH" altLang="en-US" sz="2800" kern="0" dirty="0" smtClean="0"/>
          </a:p>
        </p:txBody>
      </p:sp>
      <p:pic>
        <p:nvPicPr>
          <p:cNvPr id="5123" name="Picture 3" descr="K:\771.22_7F-09905.01_PAR_Formation\117.22_Formation ménages\Seance 4 Tecla I\Images_Plans\Original\Ossature_couleu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08" t="18783" r="8485" b="15036"/>
          <a:stretch/>
        </p:blipFill>
        <p:spPr bwMode="auto">
          <a:xfrm>
            <a:off x="118604" y="2564904"/>
            <a:ext cx="4644008" cy="362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0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3051767412"/>
              </p:ext>
            </p:extLst>
          </p:nvPr>
        </p:nvGraphicFramePr>
        <p:xfrm>
          <a:off x="2699792" y="474336"/>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03957"/>
          </a:xfrm>
          <a:noFill/>
        </p:spPr>
        <p:txBody>
          <a:bodyPr/>
          <a:lstStyle/>
          <a:p>
            <a:r>
              <a:rPr lang="de-CH" altLang="en-US" dirty="0" smtClean="0"/>
              <a:t>Pèman atizan_Chapant</a:t>
            </a:r>
          </a:p>
        </p:txBody>
      </p:sp>
      <p:sp>
        <p:nvSpPr>
          <p:cNvPr id="33" name="Rectangle 3"/>
          <p:cNvSpPr txBox="1">
            <a:spLocks noChangeArrowheads="1"/>
          </p:cNvSpPr>
          <p:nvPr/>
        </p:nvSpPr>
        <p:spPr bwMode="auto">
          <a:xfrm>
            <a:off x="4716016" y="2348880"/>
            <a:ext cx="4427984" cy="265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r>
              <a:rPr lang="de-CH" altLang="en-US" sz="2800" b="1" kern="0" dirty="0"/>
              <a:t>T</a:t>
            </a:r>
            <a:r>
              <a:rPr lang="de-CH" altLang="en-US" sz="2800" b="1" kern="0" dirty="0" smtClean="0"/>
              <a:t>wazyèm etap</a:t>
            </a:r>
            <a:endParaRPr lang="de-CH" altLang="en-US" sz="2800" kern="0" dirty="0" smtClean="0"/>
          </a:p>
          <a:p>
            <a:pPr marL="0" indent="0">
              <a:buNone/>
              <a:tabLst>
                <a:tab pos="1438275" algn="l"/>
                <a:tab pos="1619250" algn="l"/>
              </a:tabLst>
            </a:pPr>
            <a:r>
              <a:rPr lang="de-CH" altLang="en-US" sz="2800" kern="0" dirty="0" smtClean="0"/>
              <a:t>Nan twazyèm etap la Koperasyon an ap peye bòs chapant yo:</a:t>
            </a:r>
          </a:p>
          <a:p>
            <a:pPr>
              <a:buFont typeface="Arial" panose="020B0604020202020204" pitchFamily="34" charset="0"/>
              <a:buChar char="•"/>
              <a:tabLst>
                <a:tab pos="1438275" algn="l"/>
                <a:tab pos="1619250" algn="l"/>
              </a:tabLst>
            </a:pPr>
            <a:r>
              <a:rPr lang="de-CH" altLang="en-US" sz="2800" kern="0" dirty="0"/>
              <a:t>A</a:t>
            </a:r>
            <a:r>
              <a:rPr lang="de-CH" altLang="en-US" sz="2800" kern="0" dirty="0" smtClean="0"/>
              <a:t>prè tèt kay ak latrin yo fini</a:t>
            </a:r>
          </a:p>
          <a:p>
            <a:pPr>
              <a:buFont typeface="Arial" panose="020B0604020202020204" pitchFamily="34" charset="0"/>
              <a:buChar char="•"/>
              <a:tabLst>
                <a:tab pos="1438275" algn="l"/>
                <a:tab pos="1619250" algn="l"/>
              </a:tabLst>
            </a:pPr>
            <a:r>
              <a:rPr lang="de-CH" altLang="en-US" sz="2800" kern="0" dirty="0"/>
              <a:t>P</a:t>
            </a:r>
            <a:r>
              <a:rPr lang="de-CH" altLang="en-US" sz="2800" kern="0" dirty="0" smtClean="0"/>
              <a:t>òt ak fenèt yo</a:t>
            </a:r>
            <a:r>
              <a:rPr lang="de-CH" altLang="en-US" sz="2800" kern="0" dirty="0"/>
              <a:t> </a:t>
            </a:r>
            <a:r>
              <a:rPr lang="de-CH" altLang="en-US" sz="2800" kern="0" dirty="0" smtClean="0"/>
              <a:t>fin monte</a:t>
            </a:r>
          </a:p>
          <a:p>
            <a:pPr marL="0" indent="0">
              <a:buNone/>
              <a:tabLst>
                <a:tab pos="1438275" algn="l"/>
                <a:tab pos="1619250" algn="l"/>
              </a:tabLst>
            </a:pPr>
            <a:endParaRPr lang="de-CH" altLang="en-US" sz="2800" kern="0" dirty="0" smtClean="0"/>
          </a:p>
          <a:p>
            <a:pPr marL="0" indent="0">
              <a:buNone/>
              <a:tabLst>
                <a:tab pos="1438275" algn="l"/>
                <a:tab pos="1619250" algn="l"/>
              </a:tabLst>
            </a:pPr>
            <a:endParaRPr lang="de-CH" altLang="en-US" sz="2800" kern="0" dirty="0" smtClean="0"/>
          </a:p>
        </p:txBody>
      </p:sp>
      <p:pic>
        <p:nvPicPr>
          <p:cNvPr id="1026" name="Picture 2" descr="K:\771.22_7F-09905.01_PAR_Formation\117.22_Formation ménages\Seance 4 Tecla I\Images_Plans\Original\Toiture_couleu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36" t="17685" r="7962" b="14151"/>
          <a:stretch/>
        </p:blipFill>
        <p:spPr bwMode="auto">
          <a:xfrm>
            <a:off x="0" y="2955056"/>
            <a:ext cx="4551338" cy="360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70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 descr="Bund_RGB_p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16" y="289072"/>
            <a:ext cx="2078707" cy="509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srgbClr val="000000"/>
              </a:solidFill>
            </a:endParaRPr>
          </a:p>
        </p:txBody>
      </p:sp>
      <p:sp>
        <p:nvSpPr>
          <p:cNvPr id="5" name="Rectangle 10"/>
          <p:cNvSpPr>
            <a:spLocks noChangeArrowheads="1"/>
          </p:cNvSpPr>
          <p:nvPr/>
        </p:nvSpPr>
        <p:spPr bwMode="auto">
          <a:xfrm>
            <a:off x="0" y="7439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1" hangingPunct="1"/>
            <a:r>
              <a:rPr lang="fr-FR" altLang="fr-FR" sz="1000" smtClean="0">
                <a:solidFill>
                  <a:srgbClr val="000000"/>
                </a:solidFill>
                <a:latin typeface="Arial" pitchFamily="34" charset="0"/>
                <a:ea typeface="Gill Sans MT"/>
                <a:cs typeface="Times New Roman" pitchFamily="18" charset="0"/>
              </a:rPr>
              <a:t/>
            </a:r>
            <a:br>
              <a:rPr lang="fr-FR" altLang="fr-FR" sz="1000" smtClean="0">
                <a:solidFill>
                  <a:srgbClr val="000000"/>
                </a:solidFill>
                <a:latin typeface="Arial" pitchFamily="34" charset="0"/>
                <a:ea typeface="Gill Sans MT"/>
                <a:cs typeface="Times New Roman" pitchFamily="18" charset="0"/>
              </a:rPr>
            </a:br>
            <a:endParaRPr lang="fr-FR" altLang="fr-FR" sz="1800" smtClean="0">
              <a:solidFill>
                <a:srgbClr val="000000"/>
              </a:solidFill>
              <a:latin typeface="Arial" pitchFamily="34" charset="0"/>
              <a:cs typeface="Arial" pitchFamily="34" charset="0"/>
            </a:endParaRPr>
          </a:p>
        </p:txBody>
      </p:sp>
      <p:graphicFrame>
        <p:nvGraphicFramePr>
          <p:cNvPr id="15" name="Table 3"/>
          <p:cNvGraphicFramePr>
            <a:graphicFrameLocks noGrp="1"/>
          </p:cNvGraphicFramePr>
          <p:nvPr>
            <p:extLst>
              <p:ext uri="{D42A27DB-BD31-4B8C-83A1-F6EECF244321}">
                <p14:modId xmlns:p14="http://schemas.microsoft.com/office/powerpoint/2010/main" val="781981254"/>
              </p:ext>
            </p:extLst>
          </p:nvPr>
        </p:nvGraphicFramePr>
        <p:xfrm>
          <a:off x="2530280" y="464117"/>
          <a:ext cx="6229350" cy="152400"/>
        </p:xfrm>
        <a:graphic>
          <a:graphicData uri="http://schemas.openxmlformats.org/drawingml/2006/table">
            <a:tbl>
              <a:tblPr firstRow="1" firstCol="1" lastRow="1" lastCol="1" bandRow="1" bandCol="1"/>
              <a:tblGrid>
                <a:gridCol w="3384376">
                  <a:extLst>
                    <a:ext uri="{9D8B030D-6E8A-4147-A177-3AD203B41FA5}">
                      <a16:colId xmlns:a16="http://schemas.microsoft.com/office/drawing/2014/main" val="20000"/>
                    </a:ext>
                  </a:extLst>
                </a:gridCol>
                <a:gridCol w="2844974">
                  <a:extLst>
                    <a:ext uri="{9D8B030D-6E8A-4147-A177-3AD203B41FA5}">
                      <a16:colId xmlns:a16="http://schemas.microsoft.com/office/drawing/2014/main" val="20001"/>
                    </a:ext>
                  </a:extLst>
                </a:gridCol>
              </a:tblGrid>
              <a:tr h="126764">
                <a:tc>
                  <a:txBody>
                    <a:bodyPr/>
                    <a:lstStyle/>
                    <a:p>
                      <a:pPr algn="r">
                        <a:spcAft>
                          <a:spcPts val="0"/>
                        </a:spcAft>
                      </a:pPr>
                      <a:endParaRPr lang="fr-CH" sz="1000" dirty="0">
                        <a:effectLst/>
                        <a:latin typeface="Arial"/>
                        <a:ea typeface="Times New Roman"/>
                        <a:cs typeface="Times New Roman"/>
                      </a:endParaRPr>
                    </a:p>
                  </a:txBody>
                  <a:tcPr marL="68580" marR="68580" marT="0" marB="0">
                    <a:lnL>
                      <a:noFill/>
                    </a:lnL>
                    <a:lnR>
                      <a:noFill/>
                    </a:lnR>
                    <a:lnT>
                      <a:noFill/>
                    </a:lnT>
                    <a:lnB>
                      <a:noFill/>
                    </a:lnB>
                  </a:tcPr>
                </a:tc>
                <a:tc>
                  <a:txBody>
                    <a:bodyPr/>
                    <a:lstStyle/>
                    <a:p>
                      <a:pPr algn="r">
                        <a:lnSpc>
                          <a:spcPts val="1000"/>
                        </a:lnSpc>
                        <a:spcAft>
                          <a:spcPts val="0"/>
                        </a:spcAft>
                      </a:pPr>
                      <a:r>
                        <a:rPr lang="fr-FR" sz="1000" b="1" dirty="0" smtClean="0">
                          <a:solidFill>
                            <a:srgbClr val="000000"/>
                          </a:solidFill>
                          <a:effectLst/>
                          <a:latin typeface="Arial"/>
                          <a:ea typeface="Times New Roman"/>
                          <a:cs typeface="Arial"/>
                        </a:rPr>
                        <a:t>Bureau</a:t>
                      </a:r>
                      <a:r>
                        <a:rPr lang="fr-FR" sz="1000" b="1" baseline="0" dirty="0" smtClean="0">
                          <a:solidFill>
                            <a:srgbClr val="000000"/>
                          </a:solidFill>
                          <a:effectLst/>
                          <a:latin typeface="Arial"/>
                          <a:ea typeface="Times New Roman"/>
                          <a:cs typeface="Arial"/>
                        </a:rPr>
                        <a:t> de Coopération Suisse en </a:t>
                      </a:r>
                      <a:r>
                        <a:rPr lang="fr-FR" sz="1000" b="1" dirty="0" smtClean="0">
                          <a:solidFill>
                            <a:srgbClr val="000000"/>
                          </a:solidFill>
                          <a:effectLst/>
                          <a:latin typeface="Arial"/>
                          <a:ea typeface="Times New Roman"/>
                          <a:cs typeface="Arial"/>
                        </a:rPr>
                        <a:t>Haïti</a:t>
                      </a:r>
                      <a:endParaRPr lang="fr-CH" sz="1000" dirty="0">
                        <a:effectLst/>
                        <a:latin typeface="Arial"/>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2" name="Rectangle 2"/>
          <p:cNvSpPr>
            <a:spLocks noGrp="1" noChangeArrowheads="1"/>
          </p:cNvSpPr>
          <p:nvPr>
            <p:ph type="title"/>
          </p:nvPr>
        </p:nvSpPr>
        <p:spPr>
          <a:xfrm>
            <a:off x="1296988" y="1412875"/>
            <a:ext cx="7461250" cy="575965"/>
          </a:xfrm>
          <a:noFill/>
        </p:spPr>
        <p:txBody>
          <a:bodyPr/>
          <a:lstStyle/>
          <a:p>
            <a:r>
              <a:rPr lang="de-CH" altLang="en-US" dirty="0" smtClean="0"/>
              <a:t>Pèman atizan_Mason</a:t>
            </a:r>
          </a:p>
        </p:txBody>
      </p:sp>
      <p:sp>
        <p:nvSpPr>
          <p:cNvPr id="33" name="Rectangle 3"/>
          <p:cNvSpPr txBox="1">
            <a:spLocks noChangeArrowheads="1"/>
          </p:cNvSpPr>
          <p:nvPr/>
        </p:nvSpPr>
        <p:spPr bwMode="auto">
          <a:xfrm>
            <a:off x="5292080" y="2348879"/>
            <a:ext cx="3851920" cy="355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1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100">
                <a:solidFill>
                  <a:schemeClr val="tx1"/>
                </a:solidFill>
                <a:latin typeface="+mn-lt"/>
              </a:defRPr>
            </a:lvl2pPr>
            <a:lvl3pPr marL="1143000" indent="-228600" algn="l" rtl="0" eaLnBrk="1" fontAlgn="base" hangingPunct="1">
              <a:spcBef>
                <a:spcPct val="20000"/>
              </a:spcBef>
              <a:spcAft>
                <a:spcPct val="0"/>
              </a:spcAft>
              <a:buClr>
                <a:srgbClr val="B2B2B2"/>
              </a:buClr>
              <a:buChar char="•"/>
              <a:defRPr sz="2100">
                <a:solidFill>
                  <a:schemeClr val="tx1"/>
                </a:solidFill>
                <a:latin typeface="+mn-lt"/>
              </a:defRPr>
            </a:lvl3pPr>
            <a:lvl4pPr marL="1600200" indent="-228600" algn="l" rtl="0" eaLnBrk="1" fontAlgn="base" hangingPunct="1">
              <a:spcBef>
                <a:spcPct val="20000"/>
              </a:spcBef>
              <a:spcAft>
                <a:spcPct val="0"/>
              </a:spcAft>
              <a:buClr>
                <a:srgbClr val="C0C0C0"/>
              </a:buClr>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a:lstStyle>
          <a:p>
            <a:pPr marL="0" indent="0">
              <a:buNone/>
              <a:tabLst>
                <a:tab pos="1438275" algn="l"/>
                <a:tab pos="1619250" algn="l"/>
              </a:tabLst>
            </a:pPr>
            <a:r>
              <a:rPr lang="de-CH" altLang="en-US" sz="2800" b="1" kern="0" dirty="0" smtClean="0"/>
              <a:t>Katriyèm etap</a:t>
            </a:r>
            <a:endParaRPr lang="de-CH" altLang="en-US" sz="2800" kern="0" dirty="0" smtClean="0"/>
          </a:p>
          <a:p>
            <a:pPr marL="0" indent="0">
              <a:buNone/>
              <a:tabLst>
                <a:tab pos="1438275" algn="l"/>
                <a:tab pos="1619250" algn="l"/>
              </a:tabLst>
            </a:pPr>
            <a:r>
              <a:rPr lang="de-CH" altLang="en-US" sz="2800" kern="0" dirty="0" smtClean="0"/>
              <a:t>Nan katriyèm etap la Koperasyon an ap peye mason an :</a:t>
            </a:r>
          </a:p>
          <a:p>
            <a:pPr>
              <a:tabLst>
                <a:tab pos="1438275" algn="l"/>
                <a:tab pos="1619250" algn="l"/>
              </a:tabLst>
            </a:pPr>
            <a:r>
              <a:rPr lang="de-CH" altLang="en-US" sz="2800" kern="0" dirty="0" smtClean="0"/>
              <a:t>Aprè pano ak jwen yo fin fèt</a:t>
            </a:r>
          </a:p>
          <a:p>
            <a:pPr>
              <a:tabLst>
                <a:tab pos="1438275" algn="l"/>
                <a:tab pos="1619250" algn="l"/>
              </a:tabLst>
            </a:pPr>
            <a:r>
              <a:rPr lang="fr-CH" altLang="en-US" sz="2800" kern="0" dirty="0" smtClean="0"/>
              <a:t>Aprè enstalasyon sistèm kaptaj dlo lapli a</a:t>
            </a:r>
            <a:endParaRPr lang="de-CH" altLang="en-US" sz="2800" kern="0" dirty="0" smtClean="0"/>
          </a:p>
          <a:p>
            <a:pPr>
              <a:tabLst>
                <a:tab pos="1438275" algn="l"/>
                <a:tab pos="1619250" algn="l"/>
              </a:tabLst>
            </a:pPr>
            <a:endParaRPr lang="de-CH" altLang="en-US" sz="2800" kern="0" dirty="0"/>
          </a:p>
          <a:p>
            <a:pPr marL="0" indent="0">
              <a:buNone/>
              <a:tabLst>
                <a:tab pos="1438275" algn="l"/>
                <a:tab pos="1619250" algn="l"/>
              </a:tabLst>
            </a:pPr>
            <a:endParaRPr lang="de-CH" altLang="en-US" sz="2800" kern="0" dirty="0" smtClean="0"/>
          </a:p>
          <a:p>
            <a:pPr marL="0" indent="0">
              <a:buNone/>
              <a:tabLst>
                <a:tab pos="1438275" algn="l"/>
                <a:tab pos="1619250" algn="l"/>
              </a:tabLst>
            </a:pPr>
            <a:endParaRPr lang="de-CH" altLang="en-US" sz="2800" kern="0" dirty="0" smtClean="0"/>
          </a:p>
          <a:p>
            <a:pPr>
              <a:tabLst>
                <a:tab pos="1438275" algn="l"/>
                <a:tab pos="1619250" algn="l"/>
              </a:tabLst>
            </a:pPr>
            <a:endParaRPr lang="de-CH" altLang="en-US" sz="2800" kern="0" dirty="0" smtClean="0"/>
          </a:p>
        </p:txBody>
      </p:sp>
      <p:pic>
        <p:nvPicPr>
          <p:cNvPr id="2050" name="Picture 2" descr="K:\771.22_7F-09905.01_PAR_Formation\117.22_Formation ménages\Seance 4 Tecla I\Images_Plans\Original\Panneaux_couleu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57" t="14826" r="8287" b="17201"/>
          <a:stretch/>
        </p:blipFill>
        <p:spPr bwMode="auto">
          <a:xfrm>
            <a:off x="107504" y="2570598"/>
            <a:ext cx="5103697" cy="407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59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_Powerpoint F">
  <a:themeElements>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Master-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_Powerpoint F">
  <a:themeElements>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Master-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_Powerpoint F">
  <a:themeElements>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Master-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_Powerpoint F">
  <a:themeElements>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Master-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A_Powerpoint F">
  <a:themeElements>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DBUND-Master-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DBUND-Master-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DBUND-Master-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DBUND-Master-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DBUND-Master-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DBUND-Master-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DBUND-Master-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DBUND-Master-v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DBUND-Master-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DBUND-Master-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DBUND-Master-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DBUND-Master-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DBUND-Master-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A_Powerpoint F</Template>
  <TotalTime>0</TotalTime>
  <Words>1190</Words>
  <Application>Microsoft Office PowerPoint</Application>
  <PresentationFormat>On-screen Show (4:3)</PresentationFormat>
  <Paragraphs>267</Paragraphs>
  <Slides>32</Slides>
  <Notes>31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32</vt:i4>
      </vt:variant>
    </vt:vector>
  </HeadingPairs>
  <TitlesOfParts>
    <vt:vector size="41" baseType="lpstr">
      <vt:lpstr>Arial</vt:lpstr>
      <vt:lpstr>Gill Sans MT</vt:lpstr>
      <vt:lpstr>Times</vt:lpstr>
      <vt:lpstr>Times New Roman</vt:lpstr>
      <vt:lpstr>A_Powerpoint F</vt:lpstr>
      <vt:lpstr>1_A_Powerpoint F</vt:lpstr>
      <vt:lpstr>2_A_Powerpoint F</vt:lpstr>
      <vt:lpstr>3_A_Powerpoint F</vt:lpstr>
      <vt:lpstr>4_A_Powerpoint F</vt:lpstr>
      <vt:lpstr>Premye etap konstriksyon an (TKLA I) </vt:lpstr>
      <vt:lpstr>Pwogram</vt:lpstr>
      <vt:lpstr>Chwa atizan</vt:lpstr>
      <vt:lpstr>Pèman atizan</vt:lpstr>
      <vt:lpstr>Pèman atizan</vt:lpstr>
      <vt:lpstr>Pèman atizan_Mason</vt:lpstr>
      <vt:lpstr>Pèman atizan_Chapant</vt:lpstr>
      <vt:lpstr>Pèman atizan_Chapant</vt:lpstr>
      <vt:lpstr>Pèman atizan_Mason</vt:lpstr>
      <vt:lpstr>Poukisa TKLA ? (Teknik Konstriksyon Lokal Amelyore)</vt:lpstr>
      <vt:lpstr>PowerPoint Presentation</vt:lpstr>
      <vt:lpstr>Sekirite sou chantye a</vt:lpstr>
      <vt:lpstr>TKLA fondasyon_Tèren</vt:lpstr>
      <vt:lpstr>TKLA fondasyon_Fouy</vt:lpstr>
      <vt:lpstr>TKLA fondasyon_Melanj</vt:lpstr>
      <vt:lpstr>TKLA fondasyon_Poz wòch</vt:lpstr>
      <vt:lpstr>TKLA fondasyon_Jwen</vt:lpstr>
      <vt:lpstr>TKLA fondasyon_Solen</vt:lpstr>
      <vt:lpstr>TKLA fondasyon_akwòch</vt:lpstr>
      <vt:lpstr>TKLA fondasyon_akwòch</vt:lpstr>
      <vt:lpstr>TKLA fondasyon_Ranblè</vt:lpstr>
      <vt:lpstr>TKLA Osati_Tretman bwa</vt:lpstr>
      <vt:lpstr>TKLA osati_Lis bas</vt:lpstr>
      <vt:lpstr>TKLA osati_Poto</vt:lpstr>
      <vt:lpstr>TKLA osati_Poto</vt:lpstr>
      <vt:lpstr>TKLA osati_Lis wot</vt:lpstr>
      <vt:lpstr>TKLA osati_Lis mitan</vt:lpstr>
      <vt:lpstr>TKLA osati_ kontrevantman</vt:lpstr>
      <vt:lpstr>Sonje byen</vt:lpstr>
      <vt:lpstr>      1. Fòk tèren an pare pou konstriksyon an 2. Se fanmi an ki responsab pou fè fouy yo 3. Fouy yo dwe pwòp epi dwat 4. Masonri an pa dwe gen jwen file 5. Pa dwe gen masonri 3 fèy 6. Dwe gen akwòch nan fondasyon an  7. Bwa yo ak fè yo dwe trete 8. Poto yo pa dwe nan tè 9. Fòk tout bwa yo byen konekte nan osati a 10.Kontrevantman yo dwe an X 11. Enjenyè a ap bay esplikasyon sou teknik pou fè melanj yo 12. Nou dwe sekirize chantye a </vt:lpstr>
      <vt:lpstr>Mèsi anpil!</vt:lpstr>
      <vt:lpstr>Sekirite sou chantye a</vt:lpstr>
    </vt:vector>
  </TitlesOfParts>
  <Company>EDA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Augustin Maud-Fana EDA AUGMA</dc:creator>
  <cp:lastModifiedBy>Guillaume Vivianne</cp:lastModifiedBy>
  <cp:revision>447</cp:revision>
  <cp:lastPrinted>2003-11-14T16:51:38Z</cp:lastPrinted>
  <dcterms:created xsi:type="dcterms:W3CDTF">2016-12-01T21:16:36Z</dcterms:created>
  <dcterms:modified xsi:type="dcterms:W3CDTF">2023-04-21T16:04:26Z</dcterms:modified>
</cp:coreProperties>
</file>