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0" r:id="rId5"/>
    <p:sldId id="291" r:id="rId6"/>
    <p:sldId id="294" r:id="rId7"/>
    <p:sldId id="280" r:id="rId8"/>
    <p:sldId id="285" r:id="rId9"/>
    <p:sldId id="299" r:id="rId10"/>
    <p:sldId id="288" r:id="rId11"/>
    <p:sldId id="295" r:id="rId12"/>
    <p:sldId id="297" r:id="rId13"/>
    <p:sldId id="281" r:id="rId14"/>
    <p:sldId id="287" r:id="rId15"/>
    <p:sldId id="286" r:id="rId16"/>
    <p:sldId id="290" r:id="rId17"/>
    <p:sldId id="293" r:id="rId18"/>
    <p:sldId id="292" r:id="rId19"/>
    <p:sldId id="283" r:id="rId20"/>
    <p:sldId id="289" r:id="rId21"/>
    <p:sldId id="276" r:id="rId22"/>
    <p:sldId id="28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-Jean Gresseau" initials="PG" lastIdx="9" clrIdx="0">
    <p:extLst>
      <p:ext uri="{19B8F6BF-5375-455C-9EA6-DF929625EA0E}">
        <p15:presenceInfo xmlns:p15="http://schemas.microsoft.com/office/powerpoint/2012/main" userId="Pierre-Jean Gresse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3T22:13:56.63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  <p:cm authorId="1" dt="2021-06-13T22:16:54.272" idx="2">
    <p:pos x="10" y="146"/>
    <p:text>l'entree est trop brève il lui manque l'introdution. commencez par la defition de l'entretien (roles et importances)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  <p:cm authorId="1" dt="2021-06-13T22:20:52.773" idx="4">
    <p:pos x="10" y="282"/>
    <p:text>Le systeme de collecte d'eau et ses composantes ensuite vous commencerez avec une de ses composantes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3T23:03:59.215" idx="8">
    <p:pos x="16" y="28"/>
    <p:text>precision sur le lavage des mains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69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99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06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61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67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44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393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943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026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15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954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37DD-4536-44F7-BAEC-324942C3941B}" type="datetimeFigureOut">
              <a:rPr lang="fr-CH" smtClean="0"/>
              <a:t>21.04.2023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467F-CAA8-414C-9B96-53ACE20E26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98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 Entretyen sistèm WASH ak lijyèn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30284" y="2221047"/>
            <a:ext cx="10108275" cy="38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endParaRPr kumimoji="0" lang="de-CH" altLang="en-US" sz="5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r>
              <a:rPr kumimoji="0" lang="de-CH" altLang="en-US" sz="5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Entretyen</a:t>
            </a:r>
            <a:r>
              <a:rPr kumimoji="0" lang="de-CH" altLang="en-US" sz="5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sistèm WASH</a:t>
            </a:r>
            <a:r>
              <a:rPr kumimoji="0" lang="de-CH" altLang="en-US" sz="5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br>
              <a:rPr kumimoji="0" lang="de-CH" altLang="en-US" sz="5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CH" altLang="en-US" sz="5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Pwojè PARHAFS</a:t>
            </a:r>
          </a:p>
        </p:txBody>
      </p:sp>
    </p:spTree>
    <p:extLst>
      <p:ext uri="{BB962C8B-B14F-4D97-AF65-F5344CB8AC3E}">
        <p14:creationId xmlns:p14="http://schemas.microsoft.com/office/powerpoint/2010/main" val="34721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98317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kaptaj dlo lapli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633926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Basen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41843" y="2212073"/>
            <a:ext cx="5750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 anpeche dlo dòmi nan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an, toujou netwaye anndan li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ak krepin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fr-FR" sz="28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basen</a:t>
            </a: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 ta fann fòk nou bouche fann yo ak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mòtye siman.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 Krepin ki nan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andomaje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oubyen detache ranplase li oubyen rekole li</a:t>
            </a:r>
            <a:endParaRPr lang="fr-FR" sz="2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937" y="4589417"/>
            <a:ext cx="2254206" cy="1815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028" y="5094515"/>
            <a:ext cx="1723578" cy="17412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29028" y="2212073"/>
            <a:ext cx="2259617" cy="2865024"/>
            <a:chOff x="1229028" y="2212073"/>
            <a:chExt cx="2259617" cy="28650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48"/>
            <a:stretch/>
          </p:blipFill>
          <p:spPr>
            <a:xfrm>
              <a:off x="1229028" y="2212073"/>
              <a:ext cx="2259617" cy="2865024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2002971" y="4441371"/>
              <a:ext cx="17418" cy="2960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994263" y="4645872"/>
              <a:ext cx="1149531" cy="91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17371" y="4410740"/>
              <a:ext cx="235132" cy="2351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58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latrin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633926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kern="0" dirty="0" smtClean="0">
                <a:solidFill>
                  <a:srgbClr val="000000"/>
                </a:solidFill>
                <a:latin typeface="Arial"/>
              </a:rPr>
              <a:t>L</a:t>
            </a:r>
            <a:r>
              <a:rPr kumimoji="0" lang="de-CH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atrin</a:t>
            </a:r>
            <a:r>
              <a:rPr kumimoji="0" lang="de-CH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</a:t>
            </a:r>
            <a:endParaRPr kumimoji="0" lang="de-CH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8621" y="1633926"/>
            <a:ext cx="60524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Latrin nan pèmèt nou fè bezwen nou nan entimite, sa ede nou proteje tèt nou ak anvir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òn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 nou. Fòk nou:</a:t>
            </a:r>
            <a:endParaRPr kumimoji="0" lang="fr-FR" sz="2800" b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Toujou</a:t>
            </a:r>
            <a:r>
              <a:rPr kumimoji="0" lang="fr-FR" sz="2800" b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kenbe latrin nan pwòp</a:t>
            </a:r>
            <a:endParaRPr kumimoji="0" lang="fr-FR" sz="2800" b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fr-FR" sz="2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Netwaye kouvèti latrin</a:t>
            </a:r>
            <a:r>
              <a:rPr kumimoji="0" lang="fr-FR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fr-FR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syèj la ak 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ò</a:t>
            </a:r>
            <a:r>
              <a:rPr kumimoji="0" lang="fr-FR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 la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avèk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dezenfektan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pou pi piti chak semèn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Bouche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twou rat ak sourit yo fouye bò latrin nan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Refè</a:t>
            </a:r>
            <a:r>
              <a:rPr kumimoji="0" lang="fr-FR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ranblè ki antoure kabin latrin nan chak fwa li nesesè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84" y="2308011"/>
            <a:ext cx="2183476" cy="1689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4190779"/>
            <a:ext cx="3179448" cy="2384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748" y="5383073"/>
            <a:ext cx="1473871" cy="14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latrin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633926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kern="0" dirty="0" smtClean="0">
                <a:solidFill>
                  <a:srgbClr val="000000"/>
                </a:solidFill>
                <a:latin typeface="Arial"/>
              </a:rPr>
              <a:t>L</a:t>
            </a:r>
            <a:r>
              <a:rPr kumimoji="0" lang="de-CH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atrin</a:t>
            </a:r>
            <a:r>
              <a:rPr kumimoji="0" lang="de-CH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</a:t>
            </a:r>
            <a:endParaRPr kumimoji="0" lang="de-CH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2317" y="1881263"/>
            <a:ext cx="69668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Chase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lodè epi tiye ze mouch yo 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nan latrin yo ak pwodwi sa yo tankou: poud chabon, sèl, sann dife, vye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lwil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motè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lacho ak tout lòt pwodwi ki bon pou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Elimine tout ma dlo andan ak deyò latrin nan pou ka evite moustik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Mete yon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mòso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moustikè nan tiyo ayerasyon latrin lan pou anpeche mouch ak lot bèt ki soti nan latrin lan mache sou zafè nou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59" y="2238034"/>
            <a:ext cx="2295845" cy="23720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25359" y="4685396"/>
            <a:ext cx="1400370" cy="1991003"/>
            <a:chOff x="1225359" y="4685396"/>
            <a:chExt cx="1400370" cy="19910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5359" y="4685396"/>
              <a:ext cx="1400370" cy="1991003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 flipV="1">
              <a:off x="1376979" y="4862451"/>
              <a:ext cx="1054249" cy="6777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96740" y="4093029"/>
            <a:ext cx="2030304" cy="2706005"/>
            <a:chOff x="2696740" y="4093029"/>
            <a:chExt cx="2030304" cy="27060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r="6663"/>
            <a:stretch/>
          </p:blipFill>
          <p:spPr>
            <a:xfrm>
              <a:off x="2696740" y="4093029"/>
              <a:ext cx="1908415" cy="2706005"/>
            </a:xfrm>
            <a:prstGeom prst="rect">
              <a:avLst/>
            </a:prstGeom>
          </p:spPr>
        </p:pic>
        <p:sp>
          <p:nvSpPr>
            <p:cNvPr id="6" name="Multiply 5"/>
            <p:cNvSpPr/>
            <p:nvPr/>
          </p:nvSpPr>
          <p:spPr>
            <a:xfrm>
              <a:off x="4097110" y="5488011"/>
              <a:ext cx="629934" cy="737344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028" name="Picture 4" descr="http://photocdn.sohu.com/20160812/Img46395911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348" y="5457454"/>
              <a:ext cx="170365" cy="165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photocdn.sohu.com/20160812/Img46395911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603" y="5781852"/>
              <a:ext cx="225507" cy="21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87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latrin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633926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Twou</a:t>
            </a:r>
            <a:r>
              <a:rPr kumimoji="0" lang="de-CH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latrin</a:t>
            </a:r>
            <a:endParaRPr kumimoji="0" lang="de-CH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93920" y="2128601"/>
            <a:ext cx="6653634" cy="441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 nivo vid nan twou latrin nan pi piti ke 50 santimèt fòk nou fin plen twou a ak tè epi fouye yon lòt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Lòt twou a dwe fouye ak yon distans   3 mèt pou pi piti de premye twou ki plen an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Aprè yon tan, tout matyè yo ap tounen fimye, lè dezyèm twou a plen nou ka </a:t>
            </a:r>
            <a:r>
              <a:rPr kumimoji="0" lang="fr-FR" sz="2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refouye</a:t>
            </a:r>
            <a:r>
              <a:rPr kumimoji="0" lang="fr-FR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nan plas premye a pou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 sèvi ak li ankò</a:t>
            </a:r>
            <a:endParaRPr kumimoji="0" lang="fr-FR" sz="2800" b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t="5439"/>
          <a:stretch/>
        </p:blipFill>
        <p:spPr>
          <a:xfrm>
            <a:off x="1122217" y="2233778"/>
            <a:ext cx="2953394" cy="45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latrin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547478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kern="0" dirty="0" smtClean="0">
                <a:solidFill>
                  <a:srgbClr val="000000"/>
                </a:solidFill>
                <a:latin typeface="Arial"/>
              </a:rPr>
              <a:t>L</a:t>
            </a:r>
            <a:r>
              <a:rPr kumimoji="0" lang="de-CH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atrin</a:t>
            </a:r>
            <a:r>
              <a:rPr kumimoji="0" lang="de-CH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</a:t>
            </a:r>
            <a:endParaRPr kumimoji="0" lang="de-CH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8469" y="2027806"/>
            <a:ext cx="661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 pa dwe benyen anndan latrin yo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vide pwodwi chimik tankou kloròks nan latrin yo, sa ap anpeche matyè yo tounen fimye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 jete fatra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tankou moso twal, platik, from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ect… nan latrin nan pou li pa plen rapid.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022" y="3715129"/>
            <a:ext cx="1785269" cy="20499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022" y="2128601"/>
            <a:ext cx="1777738" cy="1586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-23458" r="-1"/>
          <a:stretch/>
        </p:blipFill>
        <p:spPr>
          <a:xfrm>
            <a:off x="838200" y="2137310"/>
            <a:ext cx="2215513" cy="36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latrin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666010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Dal kouvèti</a:t>
            </a:r>
            <a:r>
              <a:rPr kumimoji="0" lang="de-CH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latrin</a:t>
            </a:r>
            <a:endParaRPr kumimoji="0" lang="de-CH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1554" y="230516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 kite dlo dòmi sou dal kouvèti latrin nan pou li pa degrade</a:t>
            </a:r>
            <a:endParaRPr lang="fr-F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 yon mason pou repare dal latrin nan si li fisire oubyen si li </a:t>
            </a:r>
            <a:r>
              <a:rPr 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gen nenpòt lòt 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domaj</a:t>
            </a: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0284" y="2372179"/>
            <a:ext cx="3716185" cy="2112735"/>
            <a:chOff x="1230284" y="2372179"/>
            <a:chExt cx="3716185" cy="21127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21175"/>
            <a:stretch/>
          </p:blipFill>
          <p:spPr>
            <a:xfrm>
              <a:off x="1230284" y="2372179"/>
              <a:ext cx="3716185" cy="21127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9815" y="2440427"/>
              <a:ext cx="414564" cy="39017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284" y="4696408"/>
            <a:ext cx="3600000" cy="20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latrin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633926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Bouch</a:t>
            </a:r>
            <a:r>
              <a:rPr kumimoji="0" lang="de-CH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latrin</a:t>
            </a:r>
            <a:endParaRPr kumimoji="0" lang="de-CH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1699" y="2249979"/>
            <a:ext cx="64958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Toujou kouvri bouch latrin yo(Syèj yo) lè nou fin sèvi ladan yo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u="none" strike="noStrike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Fòk</a:t>
            </a:r>
            <a:r>
              <a:rPr kumimoji="0" lang="fr-FR" sz="2800" b="0" u="none" strike="noStrike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nou byen chita sou twou yo pou evite sal bouch la ak matyè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kern="1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Timoun piti yo dwe twalèt nan</a:t>
            </a:r>
            <a:r>
              <a:rPr lang="fr-FR" sz="2800" kern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vaz aprè na vide matyè a nan latrin nan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84" y="2249979"/>
            <a:ext cx="1309297" cy="1711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89" r="1473"/>
          <a:stretch/>
        </p:blipFill>
        <p:spPr>
          <a:xfrm>
            <a:off x="1230284" y="4015331"/>
            <a:ext cx="3508688" cy="2055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609" y="2249980"/>
            <a:ext cx="1663014" cy="17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6"/>
          <a:stretch/>
        </p:blipFill>
        <p:spPr>
          <a:xfrm>
            <a:off x="1230284" y="2385899"/>
            <a:ext cx="2970311" cy="3477875"/>
          </a:xfrm>
          <a:prstGeom prst="rect">
            <a:avLst/>
          </a:prstGeom>
        </p:spPr>
      </p:pic>
      <p:pic>
        <p:nvPicPr>
          <p:cNvPr id="8" name="Picture 7" descr="Bund_RGB_po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latrin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663908"/>
            <a:ext cx="10108276" cy="46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Kabin latrin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51621" y="2045006"/>
            <a:ext cx="538693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Trete bwa yo ak lwil vidanj oswa zenkromat pou nou konbat imidite ak tèmit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Retire pousyè, fil areyen ak nich bèt sou nat yo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Ranplase tout bwa nan osati a ki pouri oubyen kase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Ranplase nat la lè sa nesesè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Mete on bokit dlo avèk savon nan antre latrin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nan pou nou lave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endParaRPr lang="fr-FR" sz="2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2400" b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83" y="4452077"/>
            <a:ext cx="1759603" cy="1619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2"/>
          <a:stretch/>
        </p:blipFill>
        <p:spPr>
          <a:xfrm>
            <a:off x="4298192" y="2385899"/>
            <a:ext cx="1620641" cy="20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latrin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641295"/>
            <a:ext cx="10108276" cy="46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Kabin latrin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13761" y="2163708"/>
            <a:ext cx="62887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Twati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Bouche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twou nan tòl yo ak mastik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Ranplase bwa ki pouri yo oubyen ki kase yo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nan </a:t>
            </a: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tèt kay la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Ranplase klou ki sòti yo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Ranplase tòl ki pouri yo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Proteje bwa yo kont imidite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2163357"/>
            <a:ext cx="3420093" cy="45601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02674" y="2830286"/>
            <a:ext cx="2638697" cy="6183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85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WASH ak lijyènn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0284" y="3188588"/>
            <a:ext cx="10537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Retire fatra ak lòt 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bagay ki ka anfonse oswa pouri do tòl yo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Fikse goutyè yo epi toujou ba yo yon pant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Netwaye anndan resèvwa a </a:t>
            </a:r>
            <a:r>
              <a:rPr lang="fr-F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chak fwa dlo ladann lan fini</a:t>
            </a:r>
            <a:endParaRPr lang="fr-F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Toujou </a:t>
            </a:r>
            <a:r>
              <a:rPr lang="fr-CH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verifye si tiyo yo bouche pou nou ka debouche yo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Pa monte </a:t>
            </a:r>
            <a:r>
              <a:rPr lang="fr-F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 tèt 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tiyo yo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Pa kite pye bwa tou pre twati a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30284" y="1612364"/>
            <a:ext cx="10042319" cy="44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Rezime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30284" y="2353356"/>
            <a:ext cx="10108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Toujou netwaye do tòl yo ak goutyè yo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i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Fèmen wobinè yo lè nou fin pran dlo</a:t>
            </a:r>
            <a:endParaRPr kumimoji="0" lang="fr-FR" sz="3200" b="0" i="1" u="none" strike="sng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WASH ak lijyènn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499957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30284" y="1633927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Pwogram</a:t>
            </a:r>
          </a:p>
        </p:txBody>
      </p:sp>
      <p:sp>
        <p:nvSpPr>
          <p:cNvPr id="11" name="Google Shape;241;p2"/>
          <p:cNvSpPr txBox="1">
            <a:spLocks/>
          </p:cNvSpPr>
          <p:nvPr/>
        </p:nvSpPr>
        <p:spPr>
          <a:xfrm>
            <a:off x="1224218" y="2308013"/>
            <a:ext cx="10012339" cy="145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2B2B2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C0C0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Entretyen</a:t>
            </a:r>
            <a:r>
              <a:rPr kumimoji="0" lang="fr-CH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sistèm kaptaj dlo lapli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lang="fr-CH" sz="2800" kern="0" baseline="0" dirty="0" smtClean="0">
                <a:solidFill>
                  <a:srgbClr val="000000"/>
                </a:solidFill>
              </a:rPr>
              <a:t>Entretyen</a:t>
            </a:r>
            <a:r>
              <a:rPr lang="fr-CH" sz="2800" kern="0" dirty="0" smtClean="0">
                <a:solidFill>
                  <a:srgbClr val="000000"/>
                </a:solidFill>
              </a:rPr>
              <a:t> latrin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Lijyèn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endParaRPr kumimoji="0" lang="fr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1905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fr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fr-CH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2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WASH ak lijyènn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0284" y="2248690"/>
            <a:ext cx="101082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Toujou kouvri bouch latrin yo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 dal latrin nan fisire oubyen gen nenpòt lòt domaj rele yon mason ki pou reparel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 nivo vid nan twou latrin nan pi piti ke 50 santimèt fòk nou fin plen twou a ak tè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epi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fouye yon lòt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Toujou mete yon m</a:t>
            </a:r>
            <a:r>
              <a:rPr lang="fr-F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òso moustikè </a:t>
            </a:r>
            <a:r>
              <a:rPr lang="fr-FR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 tèt tiyo degajman latrin nan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Mete</a:t>
            </a:r>
            <a:r>
              <a:rPr kumimoji="0" lang="fr-FR" sz="28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trètman nan twou latrin nan pou anpeche li degaje move lodè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30284" y="1607785"/>
            <a:ext cx="10042319" cy="44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Rezime</a:t>
            </a:r>
          </a:p>
        </p:txBody>
      </p:sp>
    </p:spTree>
    <p:extLst>
      <p:ext uri="{BB962C8B-B14F-4D97-AF65-F5344CB8AC3E}">
        <p14:creationId xmlns:p14="http://schemas.microsoft.com/office/powerpoint/2010/main" val="29902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WASH ak lijyènn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58080" y="3598841"/>
            <a:ext cx="554461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9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MÈSI TOUT MOUN...!</a:t>
            </a:r>
          </a:p>
        </p:txBody>
      </p:sp>
    </p:spTree>
    <p:extLst>
      <p:ext uri="{BB962C8B-B14F-4D97-AF65-F5344CB8AC3E}">
        <p14:creationId xmlns:p14="http://schemas.microsoft.com/office/powerpoint/2010/main" val="32644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Lijyènn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484794"/>
            <a:ext cx="10108276" cy="46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en-US" kern="0" noProof="0" dirty="0" err="1" smtClean="0">
                <a:solidFill>
                  <a:srgbClr val="000000"/>
                </a:solidFill>
                <a:latin typeface="Arial"/>
              </a:rPr>
              <a:t>Li</a:t>
            </a:r>
            <a:r>
              <a:rPr kumimoji="0" lang="de-CH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jyèn</a:t>
            </a:r>
            <a:endParaRPr kumimoji="0" lang="de-CH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7266" y="1789907"/>
            <a:ext cx="66534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Toujou lave men nou ak men timoun yo chak fwa nou sòti nan twalèt pou evite atrape</a:t>
            </a:r>
            <a:r>
              <a:rPr kumimoji="0" lang="fr-FR" sz="2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maladi tankou dyare, tifoyid, kolera…</a:t>
            </a: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kumimoji="0" lang="fr-FR" sz="2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fè bezwen nou atè pou nou kapab protege tèt nou ak </a:t>
            </a:r>
            <a:r>
              <a:rPr kumimoji="0" lang="fr-FR" sz="28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anvir</a:t>
            </a:r>
            <a:r>
              <a:rPr lang="fr-FR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ònman</a:t>
            </a:r>
            <a:r>
              <a:rPr lang="fr-F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nou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fr-FR" sz="2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 bwè dlo ki soti nan rivyè yo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2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pou evite trape maladi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Mete 2 ou 3 wòch kalkè gwosè yon pwen nan chatodo a pou netralize asid ki nan dlo </a:t>
            </a:r>
            <a:r>
              <a:rPr lang="fr-F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a…</a:t>
            </a:r>
            <a:endParaRPr lang="fr-F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17" y="2067919"/>
            <a:ext cx="2768787" cy="21151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50" y="4394640"/>
            <a:ext cx="2777254" cy="24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kaptaj dlo lapli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04157" y="1947475"/>
            <a:ext cx="10108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fr-CH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Antretyen se tout sa ou ka fè pou kenbe yon bagay an bon eta, pou li ka dire pi lontan. 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Lè ou fè pwòpte ak entretyen lakay ou sa ede ou viv byen e an sante sa fè kay la dire pi lontan</a:t>
            </a:r>
            <a:endParaRPr lang="fr-CH" altLang="en-US" sz="2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30284" y="1546837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 sa ki antretyen an?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37" y="3501356"/>
            <a:ext cx="7807101" cy="33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kaptaj dlo lapli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230284" y="1633927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Goutyè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91331" y="2285999"/>
            <a:ext cx="57562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Netwaye do tòl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 pa kite oken fatra ak bagay imid sou li, ki ka rouye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oubyen anfonse li</a:t>
            </a:r>
            <a:endParaRPr lang="fr-FR" sz="2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Fikse goutyè yo epi ba yo yon pant nan direksyon chatodo a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Si goutyè yo koule, bouche twou yo ak mastik oubyen kòl PVC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 yo kase, ranplase yo</a:t>
            </a:r>
            <a:endParaRPr lang="fr-CH" altLang="en-US" sz="2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2516778"/>
            <a:ext cx="4212045" cy="31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kaptaj dlo lapli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230284" y="1633927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Goutyè</a:t>
            </a:r>
          </a:p>
        </p:txBody>
      </p:sp>
      <p:sp>
        <p:nvSpPr>
          <p:cNvPr id="2" name="Rectangle 1"/>
          <p:cNvSpPr/>
          <p:nvPr/>
        </p:nvSpPr>
        <p:spPr>
          <a:xfrm>
            <a:off x="5459212" y="2308013"/>
            <a:ext cx="58883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 nou wè dlo ap 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retounen monte 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nan tiyo desant 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lan, 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konnen li bouche fòk nou 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debouche li. Nou ka itilize bikabonat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vinèg, asid  pou nou fè sa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Toujou fè atansyon pou likid oubyen dlo kap netwaye goutyè yo pa tonbe nan chatodo a</a:t>
            </a:r>
            <a:endParaRPr lang="fr-CH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07" y="2308014"/>
            <a:ext cx="2580156" cy="2502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3981"/>
          <a:stretch/>
        </p:blipFill>
        <p:spPr>
          <a:xfrm>
            <a:off x="3624348" y="4810636"/>
            <a:ext cx="1719158" cy="19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kaptaj dlo lapli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230284" y="1633927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Goutyè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1232" y="2216362"/>
            <a:ext cx="5257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Louvri tiyo foulflòch la pandan nap vide dlo nan goutyè a pou nou netwaye li </a:t>
            </a: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Louvri tiyo foulfl</a:t>
            </a: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ò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 la chak fwa lapli fin tonbe pou nou ka jete premye dlo lapli ki tonbe sou tòl la </a:t>
            </a: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Aprè chak lapli debouche tiyo foulflòch la pou nou ka jete dlo ki ret ladan lan</a:t>
            </a:r>
            <a:endParaRPr lang="fr-CH" altLang="en-US" sz="2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7" y="2693203"/>
            <a:ext cx="4733299" cy="35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kaptaj dlo lapli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633927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Tiyo ak </a:t>
            </a:r>
            <a:r>
              <a:rPr lang="de-CH" altLang="en-US" kern="0" dirty="0" smtClean="0">
                <a:latin typeface="Arial"/>
              </a:rPr>
              <a:t>w</a:t>
            </a:r>
            <a:r>
              <a:rPr kumimoji="0" lang="de-CH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obinè</a:t>
            </a: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68080" y="2025908"/>
            <a:ext cx="66794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Toujou fèmen wobinè yo pou dlo a pa gaspiye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Pa monte sou tèt tiyo yo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Pa kite zèb ak rasin pye bwa tou pre tiyo yo 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 </a:t>
            </a:r>
            <a:r>
              <a:rPr lang="fr-CH" altLang="en-US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 baz chatodo yo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Repare tout kote tiyo yo koule ak mastik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Ranplase tiyo 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fr-CH" altLang="en-US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wobinè yo lè yo kase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Mete yon m</a:t>
            </a:r>
            <a:r>
              <a:rPr lang="fr-C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ò</a:t>
            </a:r>
            <a:r>
              <a:rPr lang="fr-CH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 moustikè nan tiyo ayerasyon chatodo a pou anpeche bèt tonbe nan dlo nap sèvi a </a:t>
            </a:r>
            <a:endParaRPr lang="fr-CH" altLang="en-US" sz="2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97" y="5163233"/>
            <a:ext cx="2038441" cy="1440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137049" y="5163233"/>
            <a:ext cx="1360000" cy="1440000"/>
            <a:chOff x="3137049" y="5163233"/>
            <a:chExt cx="1360000" cy="144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7049" y="5163233"/>
              <a:ext cx="1360000" cy="1440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572047" y="5180818"/>
              <a:ext cx="391885" cy="3881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13" name="Picture 12" descr="C:\Users\SKH232255\Desktop\MH-Images JPG revisees\12x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22" y="2547399"/>
            <a:ext cx="2068127" cy="226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 rotWithShape="1">
          <a:blip r:embed="rId6"/>
          <a:srcRect r="43125" b="13051"/>
          <a:stretch/>
        </p:blipFill>
        <p:spPr bwMode="auto">
          <a:xfrm>
            <a:off x="776391" y="2308012"/>
            <a:ext cx="1733550" cy="2468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56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kaptaj dlo lapli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633926"/>
            <a:ext cx="10117270" cy="4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Chatodo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8298" y="2679666"/>
            <a:ext cx="63853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Retire limon sou kote baz chatodo a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Netwaye andan chatodo a chak fwa nou fin itilize dlo ki ladan lan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 baz chatodo a ta fann f</a:t>
            </a:r>
            <a:r>
              <a:rPr lang="fr-FR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è yon mòtye ki gen anpil siman pou nou repare li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 chatodo a pete nou dwe swa chanje li oubyen kole li ak mastik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2679666"/>
            <a:ext cx="3724893" cy="27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nd_RGB_p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34"/>
            <a:ext cx="1981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22217" y="881149"/>
            <a:ext cx="250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Pwojè PARHAFS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7" y="1085184"/>
            <a:ext cx="1021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Fòmasyon: Entretyen sistèm kaptaj dlo lapli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0284" y="1529542"/>
            <a:ext cx="10108276" cy="1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30284" y="1558621"/>
            <a:ext cx="10117270" cy="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Chatodo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7820" y="1914441"/>
            <a:ext cx="70697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Si nou remake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Chatodo a pa kenbe dlo: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Verifye si gen kote dlo a souse nan beton li chita sou li a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 se nan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zòn beton kote wobinè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ye a dlo a souse: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kase beton nan zòn sa a ak biren epi mato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byen sere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wobinè a nan chatodo a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Teste chatodo a ak dlo pou nou verifye si li pa souse ankò, avan nou ranplase beton nou te kase a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0283" y="2317353"/>
            <a:ext cx="2723407" cy="3472360"/>
            <a:chOff x="1230283" y="2317353"/>
            <a:chExt cx="2723407" cy="34723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77"/>
            <a:stretch/>
          </p:blipFill>
          <p:spPr>
            <a:xfrm>
              <a:off x="1230283" y="2317353"/>
              <a:ext cx="2723407" cy="347236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410790" y="4371703"/>
              <a:ext cx="627017" cy="6270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27215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Microsoft Office PowerPoint</Application>
  <PresentationFormat>Widescreen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Studer Martin</dc:creator>
  <cp:lastModifiedBy>Guillaume Vivianne</cp:lastModifiedBy>
  <cp:revision>222</cp:revision>
  <dcterms:created xsi:type="dcterms:W3CDTF">2021-04-13T11:52:00Z</dcterms:created>
  <dcterms:modified xsi:type="dcterms:W3CDTF">2023-04-21T17:43:59Z</dcterms:modified>
</cp:coreProperties>
</file>